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4"/>
  </p:sldMasterIdLst>
  <p:notesMasterIdLst>
    <p:notesMasterId r:id="rId35"/>
  </p:notesMasterIdLst>
  <p:sldIdLst>
    <p:sldId id="405" r:id="rId5"/>
    <p:sldId id="406" r:id="rId6"/>
    <p:sldId id="421" r:id="rId7"/>
    <p:sldId id="407" r:id="rId8"/>
    <p:sldId id="422" r:id="rId9"/>
    <p:sldId id="426" r:id="rId10"/>
    <p:sldId id="419" r:id="rId11"/>
    <p:sldId id="408" r:id="rId12"/>
    <p:sldId id="420" r:id="rId13"/>
    <p:sldId id="409" r:id="rId14"/>
    <p:sldId id="425" r:id="rId15"/>
    <p:sldId id="418" r:id="rId16"/>
    <p:sldId id="411" r:id="rId17"/>
    <p:sldId id="417" r:id="rId18"/>
    <p:sldId id="412" r:id="rId19"/>
    <p:sldId id="427" r:id="rId20"/>
    <p:sldId id="2209" r:id="rId21"/>
    <p:sldId id="1554" r:id="rId22"/>
    <p:sldId id="1601" r:id="rId23"/>
    <p:sldId id="1600" r:id="rId24"/>
    <p:sldId id="1602" r:id="rId25"/>
    <p:sldId id="413" r:id="rId26"/>
    <p:sldId id="414" r:id="rId27"/>
    <p:sldId id="410" r:id="rId28"/>
    <p:sldId id="428" r:id="rId29"/>
    <p:sldId id="429" r:id="rId30"/>
    <p:sldId id="415" r:id="rId31"/>
    <p:sldId id="416" r:id="rId32"/>
    <p:sldId id="430" r:id="rId33"/>
    <p:sldId id="303" r:id="rId3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44">
          <p15:clr>
            <a:srgbClr val="A4A3A4"/>
          </p15:clr>
        </p15:guide>
        <p15:guide id="2" orient="horz" pos="2898">
          <p15:clr>
            <a:srgbClr val="A4A3A4"/>
          </p15:clr>
        </p15:guide>
        <p15:guide id="3" orient="horz" pos="2412">
          <p15:clr>
            <a:srgbClr val="A4A3A4"/>
          </p15:clr>
        </p15:guide>
        <p15:guide id="4" orient="horz" pos="3196">
          <p15:clr>
            <a:srgbClr val="A4A3A4"/>
          </p15:clr>
        </p15:guide>
        <p15:guide id="5" orient="horz" pos="1350">
          <p15:clr>
            <a:srgbClr val="A4A3A4"/>
          </p15:clr>
        </p15:guide>
        <p15:guide id="6" orient="horz" pos="1378">
          <p15:clr>
            <a:srgbClr val="A4A3A4"/>
          </p15:clr>
        </p15:guide>
        <p15:guide id="7" orient="horz" pos="2078">
          <p15:clr>
            <a:srgbClr val="A4A3A4"/>
          </p15:clr>
        </p15:guide>
        <p15:guide id="8" orient="horz" pos="125">
          <p15:clr>
            <a:srgbClr val="A4A3A4"/>
          </p15:clr>
        </p15:guide>
        <p15:guide id="9" orient="horz" pos="2106">
          <p15:clr>
            <a:srgbClr val="A4A3A4"/>
          </p15:clr>
        </p15:guide>
        <p15:guide id="10" orient="horz" pos="2859">
          <p15:clr>
            <a:srgbClr val="A4A3A4"/>
          </p15:clr>
        </p15:guide>
        <p15:guide id="11" pos="960">
          <p15:clr>
            <a:srgbClr val="A4A3A4"/>
          </p15:clr>
        </p15:guide>
        <p15:guide id="12" pos="1755">
          <p15:clr>
            <a:srgbClr val="A4A3A4"/>
          </p15:clr>
        </p15:guide>
        <p15:guide id="13" pos="2883">
          <p15:clr>
            <a:srgbClr val="A4A3A4"/>
          </p15:clr>
        </p15:guide>
        <p15:guide id="14" pos="2519">
          <p15:clr>
            <a:srgbClr val="A4A3A4"/>
          </p15:clr>
        </p15:guide>
        <p15:guide id="15" pos="4790">
          <p15:clr>
            <a:srgbClr val="A4A3A4"/>
          </p15:clr>
        </p15:guide>
        <p15:guide id="16" pos="2487">
          <p15:clr>
            <a:srgbClr val="A4A3A4"/>
          </p15:clr>
        </p15:guide>
        <p15:guide id="17" pos="1722">
          <p15:clr>
            <a:srgbClr val="A4A3A4"/>
          </p15:clr>
        </p15:guide>
        <p15:guide id="18" pos="987">
          <p15:clr>
            <a:srgbClr val="A4A3A4"/>
          </p15:clr>
        </p15:guide>
        <p15:guide id="19" pos="4818">
          <p15:clr>
            <a:srgbClr val="A4A3A4"/>
          </p15:clr>
        </p15:guide>
        <p15:guide id="20" pos="3257">
          <p15:clr>
            <a:srgbClr val="A4A3A4"/>
          </p15:clr>
        </p15:guide>
        <p15:guide id="21">
          <p15:clr>
            <a:srgbClr val="A4A3A4"/>
          </p15:clr>
        </p15:guide>
        <p15:guide id="22" pos="3285">
          <p15:clr>
            <a:srgbClr val="A4A3A4"/>
          </p15:clr>
        </p15:guide>
        <p15:guide id="23" pos="4022">
          <p15:clr>
            <a:srgbClr val="A4A3A4"/>
          </p15:clr>
        </p15:guide>
        <p15:guide id="24" pos="4053">
          <p15:clr>
            <a:srgbClr val="A4A3A4"/>
          </p15:clr>
        </p15:guide>
        <p15:guide id="25" pos="5544">
          <p15:clr>
            <a:srgbClr val="A4A3A4"/>
          </p15:clr>
        </p15:guide>
        <p15:guide id="26" pos="220">
          <p15:clr>
            <a:srgbClr val="A4A3A4"/>
          </p15:clr>
        </p15:guide>
        <p15:guide id="27" pos="3485">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Catalano, Alec" initials="" lastIdx="23" clrIdx="0"/>
  <p:cmAuthor id="1" name="Alec Catalano" initials="" lastIdx="1" clrIdx="1"/>
  <p:cmAuthor id="2" name="Cao, Andy" initials="CA" lastIdx="1" clrIdx="2">
    <p:extLst>
      <p:ext uri="{19B8F6BF-5375-455C-9EA6-DF929625EA0E}">
        <p15:presenceInfo xmlns:p15="http://schemas.microsoft.com/office/powerpoint/2012/main" userId="S-1-5-21-1407069837-2091007605-538272213-3151280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clrMru>
    <a:srgbClr val="FFFAD0"/>
    <a:srgbClr val="6943D0"/>
    <a:srgbClr val="FEC46F"/>
    <a:srgbClr val="0D2836"/>
    <a:srgbClr val="FCB64C"/>
    <a:srgbClr val="595A5D"/>
    <a:srgbClr val="414042"/>
    <a:srgbClr val="DCDCDC"/>
    <a:srgbClr val="4F81BD"/>
    <a:srgbClr val="0C9B2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484" autoAdjust="0"/>
    <p:restoredTop sz="82782" autoAdjust="0"/>
  </p:normalViewPr>
  <p:slideViewPr>
    <p:cSldViewPr snapToGrid="0" showGuides="1">
      <p:cViewPr varScale="1">
        <p:scale>
          <a:sx n="133" d="100"/>
          <a:sy n="133" d="100"/>
        </p:scale>
        <p:origin x="192" y="264"/>
      </p:cViewPr>
      <p:guideLst>
        <p:guide orient="horz" pos="644"/>
        <p:guide orient="horz" pos="2898"/>
        <p:guide orient="horz" pos="2412"/>
        <p:guide orient="horz" pos="3196"/>
        <p:guide orient="horz" pos="1350"/>
        <p:guide orient="horz" pos="1378"/>
        <p:guide orient="horz" pos="2078"/>
        <p:guide orient="horz" pos="125"/>
        <p:guide orient="horz" pos="2106"/>
        <p:guide orient="horz" pos="2859"/>
        <p:guide pos="960"/>
        <p:guide pos="1755"/>
        <p:guide pos="2883"/>
        <p:guide pos="2519"/>
        <p:guide pos="4790"/>
        <p:guide pos="2487"/>
        <p:guide pos="1722"/>
        <p:guide pos="987"/>
        <p:guide pos="4818"/>
        <p:guide pos="3257"/>
        <p:guide/>
        <p:guide pos="3285"/>
        <p:guide pos="4022"/>
        <p:guide pos="4053"/>
        <p:guide pos="5544"/>
        <p:guide pos="220"/>
        <p:guide pos="348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Amazon Ember Regular"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Amazon Ember Regular" charset="0"/>
              </a:defRPr>
            </a:lvl1pPr>
          </a:lstStyle>
          <a:p>
            <a:fld id="{0B25AC41-3BEC-9247-8322-91B80C013F2D}" type="datetimeFigureOut">
              <a:rPr lang="en-US" smtClean="0"/>
              <a:pPr/>
              <a:t>1/10/23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Amazon Ember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Amazon Ember Regular" charset="0"/>
              </a:defRPr>
            </a:lvl1pPr>
          </a:lstStyle>
          <a:p>
            <a:fld id="{69C3F2ED-74C5-7D4F-8560-0CC253E9A436}" type="slidenum">
              <a:rPr lang="en-US" smtClean="0"/>
              <a:pPr/>
              <a:t>‹#›</a:t>
            </a:fld>
            <a:endParaRPr lang="en-US" dirty="0"/>
          </a:p>
        </p:txBody>
      </p:sp>
    </p:spTree>
    <p:extLst>
      <p:ext uri="{BB962C8B-B14F-4D97-AF65-F5344CB8AC3E}">
        <p14:creationId xmlns:p14="http://schemas.microsoft.com/office/powerpoint/2010/main" val="943536003"/>
      </p:ext>
    </p:extLst>
  </p:cSld>
  <p:clrMap bg1="lt1" tx1="dk1" bg2="lt2" tx2="dk2" accent1="accent1" accent2="accent2" accent3="accent3" accent4="accent4" accent5="accent5" accent6="accent6" hlink="hlink" folHlink="folHlink"/>
  <p:notesStyle>
    <a:lvl1pPr marL="0" algn="l" defTabSz="457200" rtl="0" eaLnBrk="1" latinLnBrk="0" hangingPunct="1">
      <a:defRPr sz="1200" b="0" i="0" kern="1200">
        <a:solidFill>
          <a:schemeClr val="tx1"/>
        </a:solidFill>
        <a:latin typeface="Amazon Ember Regular" charset="0"/>
        <a:ea typeface="+mn-ea"/>
        <a:cs typeface="+mn-cs"/>
      </a:defRPr>
    </a:lvl1pPr>
    <a:lvl2pPr marL="457200" algn="l" defTabSz="457200" rtl="0" eaLnBrk="1" latinLnBrk="0" hangingPunct="1">
      <a:defRPr sz="1200" b="0" i="0" kern="1200">
        <a:solidFill>
          <a:schemeClr val="tx1"/>
        </a:solidFill>
        <a:latin typeface="Amazon Ember Regular" charset="0"/>
        <a:ea typeface="+mn-ea"/>
        <a:cs typeface="+mn-cs"/>
      </a:defRPr>
    </a:lvl2pPr>
    <a:lvl3pPr marL="914400" algn="l" defTabSz="457200" rtl="0" eaLnBrk="1" latinLnBrk="0" hangingPunct="1">
      <a:defRPr sz="1200" b="0" i="0" kern="1200">
        <a:solidFill>
          <a:schemeClr val="tx1"/>
        </a:solidFill>
        <a:latin typeface="Amazon Ember Regular" charset="0"/>
        <a:ea typeface="+mn-ea"/>
        <a:cs typeface="+mn-cs"/>
      </a:defRPr>
    </a:lvl3pPr>
    <a:lvl4pPr marL="1371600" algn="l" defTabSz="457200" rtl="0" eaLnBrk="1" latinLnBrk="0" hangingPunct="1">
      <a:defRPr sz="1200" b="0" i="0" kern="1200">
        <a:solidFill>
          <a:schemeClr val="tx1"/>
        </a:solidFill>
        <a:latin typeface="Amazon Ember Regular" charset="0"/>
        <a:ea typeface="+mn-ea"/>
        <a:cs typeface="+mn-cs"/>
      </a:defRPr>
    </a:lvl4pPr>
    <a:lvl5pPr marL="1828800" algn="l" defTabSz="457200" rtl="0" eaLnBrk="1" latinLnBrk="0" hangingPunct="1">
      <a:defRPr sz="1200" b="0" i="0" kern="1200">
        <a:solidFill>
          <a:schemeClr val="tx1"/>
        </a:solidFill>
        <a:latin typeface="Amazon Ember Regular" charset="0"/>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aws.amazon.com/about-aws/whats-new/2022/11/aws-lambda-support-node-js-18/" TargetMode="External"/><Relationship Id="rId2" Type="http://schemas.openxmlformats.org/officeDocument/2006/relationships/slide" Target="../slides/slide19.xml"/><Relationship Id="rId1" Type="http://schemas.openxmlformats.org/officeDocument/2006/relationships/notesMaster" Target="../notesMasters/notesMaster1.xml"/><Relationship Id="rId4" Type="http://schemas.openxmlformats.org/officeDocument/2006/relationships/hyperlink" Target="https://aws.amazon.com/about-aws/whats-new/2022/02/aws-lambda-adds-support-net6/"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8150" y="457200"/>
            <a:ext cx="5981700" cy="3363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3F2ED-74C5-7D4F-8560-0CC253E9A436}" type="slidenum">
              <a:rPr lang="en-US" smtClean="0"/>
              <a:pPr/>
              <a:t>17</a:t>
            </a:fld>
            <a:endParaRPr lang="en-US" dirty="0"/>
          </a:p>
        </p:txBody>
      </p:sp>
    </p:spTree>
    <p:extLst>
      <p:ext uri="{BB962C8B-B14F-4D97-AF65-F5344CB8AC3E}">
        <p14:creationId xmlns:p14="http://schemas.microsoft.com/office/powerpoint/2010/main" val="37890883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8150" y="457200"/>
            <a:ext cx="5981700" cy="3363913"/>
          </a:xfrm>
        </p:spPr>
      </p:sp>
      <p:sp>
        <p:nvSpPr>
          <p:cNvPr id="3" name="Notes Placeholder 2"/>
          <p:cNvSpPr>
            <a:spLocks noGrp="1"/>
          </p:cNvSpPr>
          <p:nvPr>
            <p:ph type="body" idx="1"/>
          </p:nvPr>
        </p:nvSpPr>
        <p:spPr/>
        <p:txBody>
          <a:bodyPr/>
          <a:lstStyle/>
          <a:p>
            <a:r>
              <a:rPr lang="en-US" dirty="0"/>
              <a:t>Here is a common design pattern with Lambda</a:t>
            </a:r>
          </a:p>
        </p:txBody>
      </p:sp>
      <p:sp>
        <p:nvSpPr>
          <p:cNvPr id="4" name="Slide Number Placeholder 3"/>
          <p:cNvSpPr>
            <a:spLocks noGrp="1"/>
          </p:cNvSpPr>
          <p:nvPr>
            <p:ph type="sldNum" sz="quarter" idx="5"/>
          </p:nvPr>
        </p:nvSpPr>
        <p:spPr/>
        <p:txBody>
          <a:bodyPr/>
          <a:lstStyle/>
          <a:p>
            <a:fld id="{69C3F2ED-74C5-7D4F-8560-0CC253E9A436}" type="slidenum">
              <a:rPr lang="en-US" smtClean="0"/>
              <a:pPr/>
              <a:t>18</a:t>
            </a:fld>
            <a:endParaRPr lang="en-US" dirty="0"/>
          </a:p>
        </p:txBody>
      </p:sp>
    </p:spTree>
    <p:extLst>
      <p:ext uri="{BB962C8B-B14F-4D97-AF65-F5344CB8AC3E}">
        <p14:creationId xmlns:p14="http://schemas.microsoft.com/office/powerpoint/2010/main" val="8615781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8150" y="457200"/>
            <a:ext cx="5981700" cy="3363913"/>
          </a:xfrm>
        </p:spPr>
      </p:sp>
      <p:sp>
        <p:nvSpPr>
          <p:cNvPr id="3" name="Notes Placeholder 2"/>
          <p:cNvSpPr>
            <a:spLocks noGrp="1"/>
          </p:cNvSpPr>
          <p:nvPr>
            <p:ph type="body" idx="1"/>
          </p:nvPr>
        </p:nvSpPr>
        <p:spPr/>
        <p:txBody>
          <a:bodyPr/>
          <a:lstStyle/>
          <a:p>
            <a:r>
              <a:rPr lang="en-US" dirty="0"/>
              <a:t>List Currently supported languages</a:t>
            </a:r>
          </a:p>
          <a:p>
            <a:endParaRPr lang="en-US" dirty="0"/>
          </a:p>
          <a:p>
            <a:r>
              <a:rPr lang="en-US" dirty="0"/>
              <a:t>Now supports Node.js 18 </a:t>
            </a:r>
            <a:r>
              <a:rPr lang="en-US" b="1" dirty="0">
                <a:hlinkClick r:id="rId3"/>
              </a:rPr>
              <a:t>AWS Lambda adds support for Node.js 18</a:t>
            </a:r>
            <a:r>
              <a:rPr lang="en-US" b="1" dirty="0"/>
              <a:t> </a:t>
            </a:r>
            <a:r>
              <a:rPr lang="en-US" b="0" dirty="0"/>
              <a:t>(https://aws.amazon.com/about-aws/whats-new/2022/11/aws-lambda-support-node-js-18/)</a:t>
            </a:r>
            <a:r>
              <a:rPr lang="en-US" b="1" dirty="0"/>
              <a:t> </a:t>
            </a:r>
            <a:r>
              <a:rPr lang="en-US" dirty="0"/>
              <a:t>and .NET 6 </a:t>
            </a:r>
            <a:r>
              <a:rPr lang="en-US" b="1" dirty="0">
                <a:hlinkClick r:id="rId4"/>
              </a:rPr>
              <a:t>AWS Lambda adds support for .NET 6</a:t>
            </a:r>
            <a:endParaRPr lang="en-US" b="1" dirty="0"/>
          </a:p>
          <a:p>
            <a:endParaRPr lang="en-US" b="1" dirty="0"/>
          </a:p>
          <a:p>
            <a:r>
              <a:rPr lang="en-US" b="1" dirty="0"/>
              <a:t>New Release (11/22): </a:t>
            </a:r>
            <a:r>
              <a:rPr lang="en-US" b="1" dirty="0" err="1"/>
              <a:t>SnapStart</a:t>
            </a:r>
            <a:r>
              <a:rPr lang="en-US" b="1" dirty="0"/>
              <a:t> for Java Functions </a:t>
            </a:r>
          </a:p>
          <a:p>
            <a:r>
              <a:rPr lang="en-US" i="1" dirty="0"/>
              <a:t>AWS Lambda </a:t>
            </a:r>
            <a:r>
              <a:rPr lang="en-US" i="1" dirty="0" err="1"/>
              <a:t>SnapStart</a:t>
            </a:r>
            <a:r>
              <a:rPr lang="en-US" i="1" dirty="0"/>
              <a:t> for Java delivers up to 10x faster function startup performance at no extra cost. Lambda </a:t>
            </a:r>
            <a:r>
              <a:rPr lang="en-US" i="1" dirty="0" err="1"/>
              <a:t>SnapStart</a:t>
            </a:r>
            <a:r>
              <a:rPr lang="en-US" i="1" dirty="0"/>
              <a:t> is a performance optimization that makes it easier for you to build highly responsive and scalable Java applications using AWS Lambda, without having to provision resources or spend time and effort implementing complex performance optimizations.</a:t>
            </a:r>
          </a:p>
          <a:p>
            <a:r>
              <a:rPr lang="en-US" dirty="0"/>
              <a:t>Link: </a:t>
            </a:r>
            <a:r>
              <a:rPr lang="en-US" u="sng" dirty="0"/>
              <a:t>https://aws.amazon.com/about-aws/whats-new/2022/11/aws-lambda-snapstart-java-functions/</a:t>
            </a:r>
          </a:p>
        </p:txBody>
      </p:sp>
      <p:sp>
        <p:nvSpPr>
          <p:cNvPr id="4" name="Slide Number Placeholder 3"/>
          <p:cNvSpPr>
            <a:spLocks noGrp="1"/>
          </p:cNvSpPr>
          <p:nvPr>
            <p:ph type="sldNum" sz="quarter" idx="5"/>
          </p:nvPr>
        </p:nvSpPr>
        <p:spPr/>
        <p:txBody>
          <a:bodyPr/>
          <a:lstStyle/>
          <a:p>
            <a:fld id="{69C3F2ED-74C5-7D4F-8560-0CC253E9A436}" type="slidenum">
              <a:rPr lang="en-US" smtClean="0"/>
              <a:pPr/>
              <a:t>19</a:t>
            </a:fld>
            <a:endParaRPr lang="en-US" dirty="0"/>
          </a:p>
        </p:txBody>
      </p:sp>
    </p:spTree>
    <p:extLst>
      <p:ext uri="{BB962C8B-B14F-4D97-AF65-F5344CB8AC3E}">
        <p14:creationId xmlns:p14="http://schemas.microsoft.com/office/powerpoint/2010/main" val="13204921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Text Placeholder 11"/>
          <p:cNvSpPr>
            <a:spLocks noGrp="1"/>
          </p:cNvSpPr>
          <p:nvPr>
            <p:ph type="body" sz="quarter" idx="10" hasCustomPrompt="1"/>
          </p:nvPr>
        </p:nvSpPr>
        <p:spPr>
          <a:xfrm>
            <a:off x="487899" y="3482770"/>
            <a:ext cx="3683000" cy="433387"/>
          </a:xfrm>
        </p:spPr>
        <p:txBody>
          <a:bodyPr>
            <a:normAutofit/>
          </a:bodyPr>
          <a:lstStyle>
            <a:lvl1pPr marL="0" indent="0" algn="l">
              <a:buNone/>
              <a:defRPr sz="1600" baseline="0"/>
            </a:lvl1pPr>
          </a:lstStyle>
          <a:p>
            <a:pPr lvl="0"/>
            <a:r>
              <a:rPr lang="en-US" dirty="0"/>
              <a:t>Click to edit Presenter, Team</a:t>
            </a:r>
          </a:p>
        </p:txBody>
      </p:sp>
      <p:sp>
        <p:nvSpPr>
          <p:cNvPr id="7" name="Text Placeholder 11"/>
          <p:cNvSpPr>
            <a:spLocks noGrp="1"/>
          </p:cNvSpPr>
          <p:nvPr>
            <p:ph type="body" sz="quarter" idx="11" hasCustomPrompt="1"/>
          </p:nvPr>
        </p:nvSpPr>
        <p:spPr>
          <a:xfrm>
            <a:off x="487899" y="3863771"/>
            <a:ext cx="3683000" cy="369888"/>
          </a:xfrm>
        </p:spPr>
        <p:txBody>
          <a:bodyPr>
            <a:normAutofit/>
          </a:bodyPr>
          <a:lstStyle>
            <a:lvl1pPr marL="0" indent="0" algn="l">
              <a:buNone/>
              <a:defRPr sz="1600" baseline="0">
                <a:solidFill>
                  <a:schemeClr val="accent6"/>
                </a:solidFill>
              </a:defRPr>
            </a:lvl1pPr>
          </a:lstStyle>
          <a:p>
            <a:pPr lvl="0"/>
            <a:r>
              <a:rPr lang="en-US" dirty="0"/>
              <a:t>Click to edit Date</a:t>
            </a:r>
          </a:p>
        </p:txBody>
      </p:sp>
      <p:sp>
        <p:nvSpPr>
          <p:cNvPr id="10" name="Text Placeholder 8"/>
          <p:cNvSpPr>
            <a:spLocks noGrp="1"/>
          </p:cNvSpPr>
          <p:nvPr>
            <p:ph type="body" sz="quarter" idx="12" hasCustomPrompt="1"/>
          </p:nvPr>
        </p:nvSpPr>
        <p:spPr>
          <a:xfrm>
            <a:off x="487899" y="1250571"/>
            <a:ext cx="7324988" cy="744537"/>
          </a:xfrm>
        </p:spPr>
        <p:txBody>
          <a:bodyPr>
            <a:noAutofit/>
          </a:bodyPr>
          <a:lstStyle>
            <a:lvl1pPr marL="0" indent="0" algn="l">
              <a:buNone/>
              <a:defRPr sz="4000" b="1" baseline="0"/>
            </a:lvl1pPr>
          </a:lstStyle>
          <a:p>
            <a:pPr lvl="0"/>
            <a:r>
              <a:rPr lang="en-US" dirty="0"/>
              <a:t>Click to edit Master title style</a:t>
            </a:r>
          </a:p>
        </p:txBody>
      </p:sp>
      <p:sp>
        <p:nvSpPr>
          <p:cNvPr id="12" name="Text Placeholder 11"/>
          <p:cNvSpPr>
            <a:spLocks noGrp="1"/>
          </p:cNvSpPr>
          <p:nvPr>
            <p:ph type="body" sz="quarter" idx="13"/>
          </p:nvPr>
        </p:nvSpPr>
        <p:spPr>
          <a:xfrm>
            <a:off x="487899" y="2000918"/>
            <a:ext cx="6041582" cy="487849"/>
          </a:xfrm>
        </p:spPr>
        <p:txBody>
          <a:bodyPr/>
          <a:lstStyle>
            <a:lvl1pPr marL="0" indent="0" algn="l">
              <a:buNone/>
              <a:defRPr/>
            </a:lvl1pPr>
          </a:lstStyle>
          <a:p>
            <a:pPr lvl="0"/>
            <a:r>
              <a:rPr lang="en-US"/>
              <a:t>Click to edit Master text styles</a:t>
            </a:r>
          </a:p>
        </p:txBody>
      </p:sp>
    </p:spTree>
    <p:extLst>
      <p:ext uri="{BB962C8B-B14F-4D97-AF65-F5344CB8AC3E}">
        <p14:creationId xmlns:p14="http://schemas.microsoft.com/office/powerpoint/2010/main" val="20053143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192"/>
          </a:xfrm>
        </p:spPr>
        <p:txBody>
          <a:bodyPr/>
          <a:lstStyle/>
          <a:p>
            <a:r>
              <a:rPr lang="en-US"/>
              <a:t>Click to edit Master title style</a:t>
            </a:r>
            <a:endParaRPr lang="en-US" dirty="0"/>
          </a:p>
        </p:txBody>
      </p:sp>
    </p:spTree>
    <p:extLst>
      <p:ext uri="{BB962C8B-B14F-4D97-AF65-F5344CB8AC3E}">
        <p14:creationId xmlns:p14="http://schemas.microsoft.com/office/powerpoint/2010/main" val="467069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540242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 No Logo">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04724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Blank - No Logo">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l="540" t="265" r="1" b="-1674"/>
          <a:stretch/>
        </p:blipFill>
        <p:spPr>
          <a:xfrm>
            <a:off x="0" y="0"/>
            <a:ext cx="9144000" cy="5242737"/>
          </a:xfrm>
          <a:prstGeom prst="rect">
            <a:avLst/>
          </a:prstGeom>
        </p:spPr>
      </p:pic>
      <p:sp>
        <p:nvSpPr>
          <p:cNvPr id="4" name="TextBox 3"/>
          <p:cNvSpPr txBox="1"/>
          <p:nvPr userDrawn="1"/>
        </p:nvSpPr>
        <p:spPr>
          <a:xfrm>
            <a:off x="2822713" y="-2842591"/>
            <a:ext cx="184731" cy="369332"/>
          </a:xfrm>
          <a:prstGeom prst="rect">
            <a:avLst/>
          </a:prstGeom>
          <a:noFill/>
        </p:spPr>
        <p:txBody>
          <a:bodyPr wrap="none" rtlCol="0">
            <a:spAutoFit/>
          </a:bodyPr>
          <a:lstStyle/>
          <a:p>
            <a:endParaRPr lang="en-US" dirty="0"/>
          </a:p>
        </p:txBody>
      </p:sp>
      <p:sp>
        <p:nvSpPr>
          <p:cNvPr id="6" name="TextBox 5"/>
          <p:cNvSpPr txBox="1"/>
          <p:nvPr userDrawn="1"/>
        </p:nvSpPr>
        <p:spPr>
          <a:xfrm>
            <a:off x="7436224" y="6104965"/>
            <a:ext cx="184731" cy="369332"/>
          </a:xfrm>
          <a:prstGeom prst="rect">
            <a:avLst/>
          </a:prstGeom>
          <a:noFill/>
        </p:spPr>
        <p:txBody>
          <a:bodyPr wrap="none" rtlCol="0">
            <a:spAutoFit/>
          </a:bodyPr>
          <a:lstStyle/>
          <a:p>
            <a:endParaRPr lang="en-US"/>
          </a:p>
        </p:txBody>
      </p:sp>
      <p:sp>
        <p:nvSpPr>
          <p:cNvPr id="9" name="TextBox 8"/>
          <p:cNvSpPr txBox="1"/>
          <p:nvPr userDrawn="1"/>
        </p:nvSpPr>
        <p:spPr>
          <a:xfrm>
            <a:off x="489150" y="4802438"/>
            <a:ext cx="3027774" cy="107722"/>
          </a:xfrm>
          <a:prstGeom prst="rect">
            <a:avLst/>
          </a:prstGeom>
          <a:noFill/>
        </p:spPr>
        <p:txBody>
          <a:bodyPr wrap="square" lIns="0" tIns="0" rIns="0" bIns="0" rtlCol="0">
            <a:spAutoFit/>
          </a:bodyPr>
          <a:lstStyle/>
          <a:p>
            <a:r>
              <a:rPr lang="en-US" altLang="zh-CN" sz="700" b="0" i="0" dirty="0">
                <a:solidFill>
                  <a:schemeClr val="accent6">
                    <a:lumMod val="60000"/>
                    <a:lumOff val="40000"/>
                  </a:schemeClr>
                </a:solidFill>
                <a:latin typeface="Amazon Ember Regular" charset="0"/>
              </a:rPr>
              <a:t>AWS</a:t>
            </a:r>
            <a:r>
              <a:rPr lang="zh-CN" altLang="en-US" sz="700" b="0" i="0" dirty="0">
                <a:solidFill>
                  <a:schemeClr val="accent6">
                    <a:lumMod val="60000"/>
                    <a:lumOff val="40000"/>
                  </a:schemeClr>
                </a:solidFill>
                <a:latin typeface="Amazon Ember Regular" charset="0"/>
              </a:rPr>
              <a:t>中国（北京）区域由光环新网运营</a:t>
            </a:r>
            <a:endParaRPr lang="en-US" sz="700" b="0" i="0" dirty="0">
              <a:solidFill>
                <a:schemeClr val="accent6">
                  <a:lumMod val="60000"/>
                  <a:lumOff val="40000"/>
                </a:schemeClr>
              </a:solidFill>
              <a:latin typeface="Amazon Ember Regular" charset="0"/>
            </a:endParaRPr>
          </a:p>
        </p:txBody>
      </p:sp>
      <p:sp>
        <p:nvSpPr>
          <p:cNvPr id="10" name="Title 1"/>
          <p:cNvSpPr>
            <a:spLocks noGrp="1"/>
          </p:cNvSpPr>
          <p:nvPr>
            <p:ph type="title"/>
          </p:nvPr>
        </p:nvSpPr>
        <p:spPr>
          <a:xfrm>
            <a:off x="411647" y="1674428"/>
            <a:ext cx="6069541" cy="1250668"/>
          </a:xfrm>
        </p:spPr>
        <p:txBody>
          <a:bodyPr anchor="ctr" anchorCtr="0">
            <a:noAutofit/>
          </a:bodyPr>
          <a:lstStyle>
            <a:lvl1pPr algn="l">
              <a:defRPr sz="3000"/>
            </a:lvl1pPr>
          </a:lstStyle>
          <a:p>
            <a:r>
              <a:rPr lang="en-US"/>
              <a:t>Click to edit Master title style</a:t>
            </a:r>
            <a:endParaRPr lang="en-US" dirty="0"/>
          </a:p>
        </p:txBody>
      </p: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101438" y="4706911"/>
            <a:ext cx="443363" cy="265064"/>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Blank - No Logo">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2005"/>
          </a:xfrm>
          <a:prstGeom prst="rect">
            <a:avLst/>
          </a:prstGeom>
        </p:spPr>
      </p:pic>
      <p:sp>
        <p:nvSpPr>
          <p:cNvPr id="4" name="TextBox 3"/>
          <p:cNvSpPr txBox="1"/>
          <p:nvPr userDrawn="1"/>
        </p:nvSpPr>
        <p:spPr>
          <a:xfrm>
            <a:off x="2822713" y="-2842591"/>
            <a:ext cx="184731" cy="369332"/>
          </a:xfrm>
          <a:prstGeom prst="rect">
            <a:avLst/>
          </a:prstGeom>
          <a:noFill/>
        </p:spPr>
        <p:txBody>
          <a:bodyPr wrap="none" rtlCol="0">
            <a:spAutoFit/>
          </a:bodyPr>
          <a:lstStyle/>
          <a:p>
            <a:endParaRPr lang="en-US" dirty="0"/>
          </a:p>
        </p:txBody>
      </p:sp>
      <p:sp>
        <p:nvSpPr>
          <p:cNvPr id="6" name="TextBox 5"/>
          <p:cNvSpPr txBox="1"/>
          <p:nvPr userDrawn="1"/>
        </p:nvSpPr>
        <p:spPr>
          <a:xfrm>
            <a:off x="7436224" y="6104965"/>
            <a:ext cx="184731" cy="369332"/>
          </a:xfrm>
          <a:prstGeom prst="rect">
            <a:avLst/>
          </a:prstGeom>
          <a:noFill/>
        </p:spPr>
        <p:txBody>
          <a:bodyPr wrap="none" rtlCol="0">
            <a:spAutoFit/>
          </a:bodyPr>
          <a:lstStyle/>
          <a:p>
            <a:endParaRPr lang="en-US"/>
          </a:p>
        </p:txBody>
      </p:sp>
      <p:sp>
        <p:nvSpPr>
          <p:cNvPr id="9" name="TextBox 8"/>
          <p:cNvSpPr txBox="1"/>
          <p:nvPr userDrawn="1"/>
        </p:nvSpPr>
        <p:spPr>
          <a:xfrm>
            <a:off x="489150" y="4802438"/>
            <a:ext cx="3027774" cy="107722"/>
          </a:xfrm>
          <a:prstGeom prst="rect">
            <a:avLst/>
          </a:prstGeom>
          <a:noFill/>
        </p:spPr>
        <p:txBody>
          <a:bodyPr wrap="square" lIns="0" tIns="0" rIns="0" bIns="0" rtlCol="0">
            <a:spAutoFit/>
          </a:bodyPr>
          <a:lstStyle/>
          <a:p>
            <a:r>
              <a:rPr lang="en-US" altLang="zh-CN" sz="700" b="0" i="0" dirty="0">
                <a:solidFill>
                  <a:schemeClr val="accent6">
                    <a:lumMod val="60000"/>
                    <a:lumOff val="40000"/>
                  </a:schemeClr>
                </a:solidFill>
                <a:latin typeface="Amazon Ember Regular" charset="0"/>
              </a:rPr>
              <a:t>AWS</a:t>
            </a:r>
            <a:r>
              <a:rPr lang="zh-CN" altLang="en-US" sz="700" b="0" i="0" dirty="0">
                <a:solidFill>
                  <a:schemeClr val="accent6">
                    <a:lumMod val="60000"/>
                    <a:lumOff val="40000"/>
                  </a:schemeClr>
                </a:solidFill>
                <a:latin typeface="Amazon Ember Regular" charset="0"/>
              </a:rPr>
              <a:t>中国（北京）区域由光环新网运营</a:t>
            </a:r>
            <a:endParaRPr lang="en-US" sz="700" b="0" i="0" dirty="0">
              <a:solidFill>
                <a:schemeClr val="accent6">
                  <a:lumMod val="60000"/>
                  <a:lumOff val="40000"/>
                </a:schemeClr>
              </a:solidFill>
              <a:latin typeface="Amazon Ember Regular" charset="0"/>
            </a:endParaRPr>
          </a:p>
        </p:txBody>
      </p:sp>
      <p:sp>
        <p:nvSpPr>
          <p:cNvPr id="10" name="Title 1"/>
          <p:cNvSpPr>
            <a:spLocks noGrp="1"/>
          </p:cNvSpPr>
          <p:nvPr>
            <p:ph type="title"/>
          </p:nvPr>
        </p:nvSpPr>
        <p:spPr>
          <a:xfrm>
            <a:off x="2475260" y="930149"/>
            <a:ext cx="6069541" cy="1250668"/>
          </a:xfrm>
        </p:spPr>
        <p:txBody>
          <a:bodyPr anchor="ctr" anchorCtr="0">
            <a:noAutofit/>
          </a:bodyPr>
          <a:lstStyle>
            <a:lvl1pPr algn="r">
              <a:defRPr sz="3000"/>
            </a:lvl1pPr>
          </a:lstStyle>
          <a:p>
            <a:r>
              <a:rPr lang="en-US"/>
              <a:t>Click to edit Master title style</a:t>
            </a:r>
            <a:endParaRPr lang="en-US" dirty="0"/>
          </a:p>
        </p:txBody>
      </p: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101438" y="4706911"/>
            <a:ext cx="443363" cy="265064"/>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Blank - No Logo">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2005"/>
          </a:xfrm>
          <a:prstGeom prst="rect">
            <a:avLst/>
          </a:prstGeom>
        </p:spPr>
      </p:pic>
      <p:sp>
        <p:nvSpPr>
          <p:cNvPr id="4" name="TextBox 3"/>
          <p:cNvSpPr txBox="1"/>
          <p:nvPr userDrawn="1"/>
        </p:nvSpPr>
        <p:spPr>
          <a:xfrm>
            <a:off x="2822713" y="-2842591"/>
            <a:ext cx="184731" cy="369332"/>
          </a:xfrm>
          <a:prstGeom prst="rect">
            <a:avLst/>
          </a:prstGeom>
          <a:noFill/>
        </p:spPr>
        <p:txBody>
          <a:bodyPr wrap="none" rtlCol="0">
            <a:spAutoFit/>
          </a:bodyPr>
          <a:lstStyle/>
          <a:p>
            <a:endParaRPr lang="en-US" dirty="0"/>
          </a:p>
        </p:txBody>
      </p:sp>
      <p:sp>
        <p:nvSpPr>
          <p:cNvPr id="6" name="TextBox 5"/>
          <p:cNvSpPr txBox="1"/>
          <p:nvPr userDrawn="1"/>
        </p:nvSpPr>
        <p:spPr>
          <a:xfrm>
            <a:off x="7436224" y="6104965"/>
            <a:ext cx="184731" cy="369332"/>
          </a:xfrm>
          <a:prstGeom prst="rect">
            <a:avLst/>
          </a:prstGeom>
          <a:noFill/>
        </p:spPr>
        <p:txBody>
          <a:bodyPr wrap="none" rtlCol="0">
            <a:spAutoFit/>
          </a:bodyPr>
          <a:lstStyle/>
          <a:p>
            <a:endParaRPr lang="en-US"/>
          </a:p>
        </p:txBody>
      </p:sp>
      <p:sp>
        <p:nvSpPr>
          <p:cNvPr id="9" name="TextBox 8"/>
          <p:cNvSpPr txBox="1"/>
          <p:nvPr userDrawn="1"/>
        </p:nvSpPr>
        <p:spPr>
          <a:xfrm>
            <a:off x="489150" y="4802438"/>
            <a:ext cx="3027774" cy="107722"/>
          </a:xfrm>
          <a:prstGeom prst="rect">
            <a:avLst/>
          </a:prstGeom>
          <a:noFill/>
        </p:spPr>
        <p:txBody>
          <a:bodyPr wrap="square" lIns="0" tIns="0" rIns="0" bIns="0" rtlCol="0">
            <a:spAutoFit/>
          </a:bodyPr>
          <a:lstStyle/>
          <a:p>
            <a:r>
              <a:rPr lang="en-US" altLang="zh-CN" sz="700" b="0" i="0" dirty="0">
                <a:solidFill>
                  <a:schemeClr val="accent6">
                    <a:lumMod val="60000"/>
                    <a:lumOff val="40000"/>
                  </a:schemeClr>
                </a:solidFill>
                <a:latin typeface="Amazon Ember Regular" charset="0"/>
              </a:rPr>
              <a:t>AWS</a:t>
            </a:r>
            <a:r>
              <a:rPr lang="zh-CN" altLang="en-US" sz="700" b="0" i="0" dirty="0">
                <a:solidFill>
                  <a:schemeClr val="accent6">
                    <a:lumMod val="60000"/>
                    <a:lumOff val="40000"/>
                  </a:schemeClr>
                </a:solidFill>
                <a:latin typeface="Amazon Ember Regular" charset="0"/>
              </a:rPr>
              <a:t>中国（北京）区域由光环新网运营</a:t>
            </a:r>
            <a:endParaRPr lang="en-US" sz="700" b="0" i="0" dirty="0">
              <a:solidFill>
                <a:schemeClr val="accent6">
                  <a:lumMod val="60000"/>
                  <a:lumOff val="40000"/>
                </a:schemeClr>
              </a:solidFill>
              <a:latin typeface="Amazon Ember Regular" charset="0"/>
            </a:endParaRPr>
          </a:p>
        </p:txBody>
      </p:sp>
      <p:sp>
        <p:nvSpPr>
          <p:cNvPr id="10" name="Title 1"/>
          <p:cNvSpPr>
            <a:spLocks noGrp="1"/>
          </p:cNvSpPr>
          <p:nvPr>
            <p:ph type="title"/>
          </p:nvPr>
        </p:nvSpPr>
        <p:spPr>
          <a:xfrm>
            <a:off x="411647" y="1674428"/>
            <a:ext cx="6069541" cy="1250668"/>
          </a:xfrm>
        </p:spPr>
        <p:txBody>
          <a:bodyPr anchor="ctr" anchorCtr="0">
            <a:noAutofit/>
          </a:bodyPr>
          <a:lstStyle>
            <a:lvl1pPr algn="l">
              <a:defRPr sz="3000"/>
            </a:lvl1pPr>
          </a:lstStyle>
          <a:p>
            <a:r>
              <a:rPr lang="en-US"/>
              <a:t>Click to edit Master title style</a:t>
            </a:r>
            <a:endParaRPr lang="en-US" dirty="0"/>
          </a:p>
        </p:txBody>
      </p: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101438" y="4706911"/>
            <a:ext cx="443363" cy="265064"/>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0702" y="1550831"/>
            <a:ext cx="7772400" cy="1021556"/>
          </a:xfrm>
        </p:spPr>
        <p:txBody>
          <a:bodyPr anchor="ctr">
            <a:noAutofit/>
          </a:bodyPr>
          <a:lstStyle>
            <a:lvl1pPr algn="l">
              <a:defRPr sz="4000" b="1" cap="none"/>
            </a:lvl1pPr>
          </a:lstStyle>
          <a:p>
            <a:r>
              <a:rPr lang="en-US" dirty="0"/>
              <a:t>Thank you!</a:t>
            </a:r>
          </a:p>
        </p:txBody>
      </p:sp>
      <p:sp>
        <p:nvSpPr>
          <p:cNvPr id="3" name="Text Placeholder 11"/>
          <p:cNvSpPr>
            <a:spLocks noGrp="1"/>
          </p:cNvSpPr>
          <p:nvPr>
            <p:ph type="body" sz="quarter" idx="10"/>
          </p:nvPr>
        </p:nvSpPr>
        <p:spPr>
          <a:xfrm>
            <a:off x="487899" y="2572387"/>
            <a:ext cx="3683000" cy="433387"/>
          </a:xfrm>
        </p:spPr>
        <p:txBody>
          <a:bodyPr>
            <a:normAutofit/>
          </a:bodyPr>
          <a:lstStyle>
            <a:lvl1pPr marL="0" indent="0" algn="l">
              <a:buNone/>
              <a:defRPr sz="1600" baseline="0"/>
            </a:lvl1pPr>
          </a:lstStyle>
          <a:p>
            <a:pPr lvl="0"/>
            <a:r>
              <a:rPr lang="en-US"/>
              <a:t>Click to edit Master text styles</a:t>
            </a:r>
          </a:p>
        </p:txBody>
      </p:sp>
    </p:spTree>
    <p:extLst>
      <p:ext uri="{BB962C8B-B14F-4D97-AF65-F5344CB8AC3E}">
        <p14:creationId xmlns:p14="http://schemas.microsoft.com/office/powerpoint/2010/main" val="21248375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741"/>
          </a:xfrm>
        </p:spPr>
        <p:txBody>
          <a:bodyPr/>
          <a:lstStyle>
            <a:lvl1pPr>
              <a:defRPr>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marL="0" indent="0">
              <a:buNone/>
              <a:defRPr>
                <a:solidFill>
                  <a:schemeClr val="bg1"/>
                </a:solidFill>
              </a:defRPr>
            </a:lvl1pPr>
            <a:lvl2pPr marL="742950" indent="-285750">
              <a:buFont typeface="Arial"/>
              <a:buChar char="•"/>
              <a:defRPr>
                <a:solidFill>
                  <a:schemeClr val="bg1"/>
                </a:solidFill>
              </a:defRPr>
            </a:lvl2pPr>
            <a:lvl3pPr marL="1143000" indent="-228600">
              <a:buFont typeface="Arial"/>
              <a:buChar cha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084590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de Snippet">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741"/>
          </a:xfrm>
        </p:spPr>
        <p:txBody>
          <a:bodyPr/>
          <a:lstStyle>
            <a:lvl1pPr>
              <a:defRPr>
                <a:solidFill>
                  <a:schemeClr val="bg1"/>
                </a:solidFill>
              </a:defRPr>
            </a:lvl1pPr>
          </a:lstStyle>
          <a:p>
            <a:r>
              <a:rPr lang="en-US" dirty="0"/>
              <a:t>Click to edit Master title style</a:t>
            </a:r>
          </a:p>
        </p:txBody>
      </p:sp>
      <p:sp>
        <p:nvSpPr>
          <p:cNvPr id="6" name="Content Placeholder 3"/>
          <p:cNvSpPr>
            <a:spLocks noGrp="1"/>
          </p:cNvSpPr>
          <p:nvPr>
            <p:ph sz="quarter" idx="11" hasCustomPrompt="1"/>
          </p:nvPr>
        </p:nvSpPr>
        <p:spPr>
          <a:xfrm>
            <a:off x="336613" y="1010408"/>
            <a:ext cx="8207742" cy="3641926"/>
          </a:xfrm>
          <a:noFill/>
        </p:spPr>
        <p:txBody>
          <a:bodyPr/>
          <a:lstStyle>
            <a:lvl1pPr marL="0" indent="0">
              <a:buNone/>
              <a:defRPr lang="en-US" sz="1100">
                <a:solidFill>
                  <a:srgbClr val="3366FF"/>
                </a:solidFill>
                <a:effectLst/>
                <a:latin typeface="Lucida Console" panose="020B0609040504020204" pitchFamily="49" charset="0"/>
              </a:defRPr>
            </a:lvl1pPr>
            <a:lvl2pPr marL="457200" indent="0">
              <a:buNone/>
              <a:defRPr>
                <a:latin typeface="Lucida Console" panose="020B0609040504020204" pitchFamily="49" charset="0"/>
              </a:defRPr>
            </a:lvl2pPr>
            <a:lvl3pPr marL="914400" indent="0">
              <a:buNone/>
              <a:defRPr>
                <a:latin typeface="Lucida Console" panose="020B0609040504020204" pitchFamily="49" charset="0"/>
              </a:defRPr>
            </a:lvl3pPr>
            <a:lvl4pPr marL="1371600" indent="0">
              <a:buNone/>
              <a:defRPr>
                <a:latin typeface="Lucida Console" panose="020B0609040504020204" pitchFamily="49" charset="0"/>
              </a:defRPr>
            </a:lvl4pPr>
            <a:lvl5pPr marL="1828800" indent="0">
              <a:buNone/>
              <a:defRPr>
                <a:latin typeface="Lucida Console" panose="020B0609040504020204" pitchFamily="49" charset="0"/>
              </a:defRPr>
            </a:lvl5pPr>
          </a:lstStyle>
          <a:p>
            <a:r>
              <a:rPr lang="en-US" sz="1400" dirty="0">
                <a:effectLst/>
                <a:latin typeface="Lucida Console" panose="020B0609040504020204" pitchFamily="49" charset="0"/>
                <a:ea typeface="Calibri" panose="020F0502020204030204" pitchFamily="34" charset="0"/>
                <a:cs typeface="Consolas" panose="020B0609020204030204" pitchFamily="49" charset="0"/>
              </a:rPr>
              <a:t>; Syntax Test file for 68k Assembly code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400" dirty="0">
                <a:effectLst/>
                <a:latin typeface="Lucida Console" panose="020B0609040504020204" pitchFamily="49" charset="0"/>
                <a:ea typeface="Calibri" panose="020F0502020204030204" pitchFamily="34" charset="0"/>
                <a:cs typeface="Consolas" panose="020B0609020204030204" pitchFamily="49" charset="0"/>
              </a:rPr>
              <a:t>; Some comments about this file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400" dirty="0">
                <a:effectLst/>
                <a:latin typeface="Lucida Console" panose="020B0609040504020204" pitchFamily="49" charset="0"/>
                <a:ea typeface="Calibri" panose="020F0502020204030204" pitchFamily="34" charset="0"/>
                <a:cs typeface="Consolas" panose="020B0609020204030204" pitchFamily="49" charset="0"/>
              </a:rPr>
              <a:t>.D0 00000000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400" dirty="0">
                <a:effectLst/>
                <a:latin typeface="Lucida Console" panose="020B0609040504020204" pitchFamily="49" charset="0"/>
                <a:ea typeface="Calibri" panose="020F0502020204030204" pitchFamily="34" charset="0"/>
                <a:cs typeface="Consolas" panose="020B0609020204030204" pitchFamily="49" charset="0"/>
              </a:rPr>
              <a:t>MS 2100 00000002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400" dirty="0">
                <a:effectLst/>
                <a:latin typeface="Lucida Console" panose="020B0609040504020204" pitchFamily="49" charset="0"/>
                <a:ea typeface="Calibri" panose="020F0502020204030204" pitchFamily="34" charset="0"/>
                <a:cs typeface="Consolas" panose="020B0609020204030204" pitchFamily="49" charset="0"/>
              </a:rPr>
              <a:t>MM 2000;DI</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400" dirty="0">
                <a:effectLst/>
                <a:latin typeface="Lucida Console" panose="020B0609040504020204" pitchFamily="49" charset="0"/>
                <a:ea typeface="Calibri" panose="020F0502020204030204" pitchFamily="34" charset="0"/>
                <a:cs typeface="Consolas" panose="020B0609020204030204" pitchFamily="49" charset="0"/>
              </a:rPr>
              <a:t> LEA.L $002100,A1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400" dirty="0">
                <a:effectLst/>
                <a:latin typeface="Lucida Console" panose="020B0609040504020204" pitchFamily="49" charset="0"/>
                <a:ea typeface="Calibri" panose="020F0502020204030204" pitchFamily="34" charset="0"/>
                <a:cs typeface="Consolas" panose="020B0609020204030204" pitchFamily="49" charset="0"/>
              </a:rPr>
              <a:t> MOVE.L #2,-(A1)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sk-SK" sz="1400" dirty="0">
                <a:effectLst/>
                <a:latin typeface="Lucida Console" panose="020B0609040504020204" pitchFamily="49" charset="0"/>
                <a:ea typeface="Calibri" panose="020F0502020204030204" pitchFamily="34" charset="0"/>
                <a:cs typeface="Consolas" panose="020B0609020204030204" pitchFamily="49" charset="0"/>
              </a:rPr>
              <a:t> BSR $00002050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sk-SK" sz="1400" dirty="0">
                <a:effectLst/>
                <a:latin typeface="Lucida Console" panose="020B0609040504020204" pitchFamily="49" charset="0"/>
                <a:ea typeface="Calibri" panose="020F0502020204030204" pitchFamily="34" charset="0"/>
                <a:cs typeface="Consolas" panose="020B0609020204030204" pitchFamily="49" charset="0"/>
              </a:rPr>
              <a:t>MM 2050;DI</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sk-SK" sz="1400" dirty="0">
                <a:effectLst/>
                <a:latin typeface="Lucida Console" panose="020B0609040504020204" pitchFamily="49" charset="0"/>
                <a:ea typeface="Calibri" panose="020F0502020204030204" pitchFamily="34" charset="0"/>
                <a:cs typeface="Consolas" panose="020B0609020204030204" pitchFamily="49" charset="0"/>
              </a:rPr>
              <a:t> MOVE.L (A1)+,D1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sk-SK" sz="1400" dirty="0">
                <a:effectLst/>
                <a:latin typeface="Lucida Console" panose="020B0609040504020204" pitchFamily="49" charset="0"/>
                <a:ea typeface="Calibri" panose="020F0502020204030204" pitchFamily="34" charset="0"/>
                <a:cs typeface="Consolas" panose="020B0609020204030204" pitchFamily="49" charset="0"/>
              </a:rPr>
              <a:t> MOVE.L (A1),D2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sk-SK" sz="1400" dirty="0">
                <a:effectLst/>
                <a:latin typeface="Lucida Console" panose="020B0609040504020204" pitchFamily="49" charset="0"/>
                <a:ea typeface="Calibri" panose="020F0502020204030204" pitchFamily="34" charset="0"/>
                <a:cs typeface="Consolas" panose="020B0609020204030204" pitchFamily="49" charset="0"/>
              </a:rPr>
              <a:t> ADD.L D1,D2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sk-SK" sz="1400" dirty="0">
                <a:effectLst/>
                <a:latin typeface="Lucida Console" panose="020B0609040504020204" pitchFamily="49" charset="0"/>
                <a:ea typeface="Calibri" panose="020F0502020204030204" pitchFamily="34" charset="0"/>
                <a:cs typeface="Consolas" panose="020B0609020204030204" pitchFamily="49" charset="0"/>
              </a:rPr>
              <a:t> MOVE.L D2,D0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sk-SK" sz="1400" dirty="0">
                <a:effectLst/>
                <a:latin typeface="Lucida Console" panose="020B0609040504020204" pitchFamily="49" charset="0"/>
                <a:ea typeface="Calibri" panose="020F0502020204030204" pitchFamily="34" charset="0"/>
                <a:cs typeface="Consolas" panose="020B0609020204030204" pitchFamily="49" charset="0"/>
              </a:rPr>
              <a:t> RTS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6369688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ection Header 1">
    <p:spTree>
      <p:nvGrpSpPr>
        <p:cNvPr id="1" name=""/>
        <p:cNvGrpSpPr/>
        <p:nvPr/>
      </p:nvGrpSpPr>
      <p:grpSpPr>
        <a:xfrm>
          <a:off x="0" y="0"/>
          <a:ext cx="0" cy="0"/>
          <a:chOff x="0" y="0"/>
          <a:chExt cx="0" cy="0"/>
        </a:xfrm>
      </p:grpSpPr>
      <p:sp>
        <p:nvSpPr>
          <p:cNvPr id="2" name="Title 1"/>
          <p:cNvSpPr>
            <a:spLocks noGrp="1"/>
          </p:cNvSpPr>
          <p:nvPr>
            <p:ph type="title"/>
          </p:nvPr>
        </p:nvSpPr>
        <p:spPr>
          <a:xfrm>
            <a:off x="396394" y="1969202"/>
            <a:ext cx="7772400" cy="930105"/>
          </a:xfrm>
        </p:spPr>
        <p:txBody>
          <a:bodyPr anchor="ctr">
            <a:noAutofit/>
          </a:bodyPr>
          <a:lstStyle>
            <a:lvl1pPr algn="l">
              <a:defRPr sz="4000" b="1" cap="none">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21248375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741"/>
          </a:xfrm>
        </p:spPr>
        <p:txBody>
          <a:bodyPr>
            <a:normAutofit/>
          </a:bodyPr>
          <a:lstStyle>
            <a:lvl1pPr>
              <a:defRPr sz="2800">
                <a:solidFill>
                  <a:schemeClr val="bg1"/>
                </a:solidFill>
              </a:defRPr>
            </a:lvl1pPr>
          </a:lstStyle>
          <a:p>
            <a:r>
              <a:rPr lang="en-US"/>
              <a:t>Click to edit Master title style</a:t>
            </a:r>
            <a:endParaRPr lang="en-US" dirty="0"/>
          </a:p>
        </p:txBody>
      </p:sp>
      <p:sp>
        <p:nvSpPr>
          <p:cNvPr id="3" name="Content Placeholder 2"/>
          <p:cNvSpPr>
            <a:spLocks noGrp="1"/>
          </p:cNvSpPr>
          <p:nvPr>
            <p:ph sz="half" idx="1"/>
          </p:nvPr>
        </p:nvSpPr>
        <p:spPr>
          <a:xfrm>
            <a:off x="333575" y="1012507"/>
            <a:ext cx="4038600" cy="3472073"/>
          </a:xfrm>
        </p:spPr>
        <p:txBody>
          <a:bodyPr/>
          <a:lstStyle>
            <a:lvl1pPr>
              <a:defRPr sz="2200">
                <a:solidFill>
                  <a:schemeClr val="bg1"/>
                </a:solidFill>
              </a:defRPr>
            </a:lvl1pPr>
            <a:lvl2pPr>
              <a:defRPr sz="2000">
                <a:solidFill>
                  <a:schemeClr val="bg1"/>
                </a:solidFill>
              </a:defRPr>
            </a:lvl2pPr>
            <a:lvl3pPr>
              <a:defRPr sz="1600">
                <a:solidFill>
                  <a:schemeClr val="bg1"/>
                </a:solidFill>
              </a:defRPr>
            </a:lvl3pPr>
            <a:lvl4pPr>
              <a:defRPr sz="1600">
                <a:solidFill>
                  <a:schemeClr val="bg1"/>
                </a:solidFill>
              </a:defRPr>
            </a:lvl4pPr>
            <a:lvl5pPr>
              <a:defRPr sz="16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524575" y="1012507"/>
            <a:ext cx="4038600" cy="3472073"/>
          </a:xfrm>
        </p:spPr>
        <p:txBody>
          <a:bodyPr/>
          <a:lstStyle>
            <a:lvl1pPr>
              <a:defRPr sz="2200">
                <a:solidFill>
                  <a:schemeClr val="bg1"/>
                </a:solidFill>
              </a:defRPr>
            </a:lvl1pPr>
            <a:lvl2pPr>
              <a:defRPr sz="2000">
                <a:solidFill>
                  <a:schemeClr val="bg1"/>
                </a:solidFill>
              </a:defRPr>
            </a:lvl2pPr>
            <a:lvl3pPr>
              <a:defRPr sz="1600">
                <a:solidFill>
                  <a:schemeClr val="bg1"/>
                </a:solidFill>
              </a:defRPr>
            </a:lvl3pPr>
            <a:lvl4pPr>
              <a:defRPr sz="1600">
                <a:solidFill>
                  <a:schemeClr val="bg1"/>
                </a:solidFill>
              </a:defRPr>
            </a:lvl4pPr>
            <a:lvl5pPr>
              <a:defRPr sz="16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335192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37743" y="1008053"/>
            <a:ext cx="4040188" cy="479822"/>
          </a:xfrm>
        </p:spPr>
        <p:txBody>
          <a:bodyPr anchor="b">
            <a:no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37743" y="1487874"/>
            <a:ext cx="4040188" cy="2963466"/>
          </a:xfrm>
        </p:spPr>
        <p:txBody>
          <a:bodyPr/>
          <a:lstStyle>
            <a:lvl1pPr>
              <a:defRPr sz="20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
          <p:cNvSpPr>
            <a:spLocks noGrp="1"/>
          </p:cNvSpPr>
          <p:nvPr>
            <p:ph type="title"/>
          </p:nvPr>
        </p:nvSpPr>
        <p:spPr>
          <a:xfrm>
            <a:off x="336789" y="114936"/>
            <a:ext cx="8205304" cy="545741"/>
          </a:xfrm>
        </p:spPr>
        <p:txBody>
          <a:bodyPr>
            <a:normAutofit/>
          </a:bodyPr>
          <a:lstStyle>
            <a:lvl1pPr>
              <a:defRPr sz="2800">
                <a:solidFill>
                  <a:schemeClr val="bg1"/>
                </a:solidFill>
              </a:defRPr>
            </a:lvl1pPr>
          </a:lstStyle>
          <a:p>
            <a:r>
              <a:rPr lang="en-US" dirty="0"/>
              <a:t>Click to edit Master title style</a:t>
            </a:r>
          </a:p>
        </p:txBody>
      </p:sp>
      <p:sp>
        <p:nvSpPr>
          <p:cNvPr id="15" name="Text Placeholder 4"/>
          <p:cNvSpPr>
            <a:spLocks noGrp="1"/>
          </p:cNvSpPr>
          <p:nvPr>
            <p:ph type="body" sz="quarter" idx="3"/>
          </p:nvPr>
        </p:nvSpPr>
        <p:spPr>
          <a:xfrm>
            <a:off x="4525569" y="1008053"/>
            <a:ext cx="4041775" cy="47982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Content Placeholder 5"/>
          <p:cNvSpPr>
            <a:spLocks noGrp="1"/>
          </p:cNvSpPr>
          <p:nvPr>
            <p:ph sz="quarter" idx="4"/>
          </p:nvPr>
        </p:nvSpPr>
        <p:spPr>
          <a:xfrm>
            <a:off x="4525569" y="1487874"/>
            <a:ext cx="4041775" cy="2963466"/>
          </a:xfrm>
        </p:spPr>
        <p:txBody>
          <a:bodyPr/>
          <a:lstStyle>
            <a:lvl1pPr>
              <a:defRPr sz="20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012878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74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337518" y="1011542"/>
            <a:ext cx="2442633" cy="3394472"/>
          </a:xfrm>
        </p:spPr>
        <p:txBody>
          <a:bodyPr>
            <a:normAutofit/>
          </a:bodyPr>
          <a:lstStyle>
            <a:lvl1pPr>
              <a:defRPr sz="2000"/>
            </a:lvl1pPr>
            <a:lvl2pPr>
              <a:defRPr sz="1800"/>
            </a:lvl2pPr>
            <a:lvl3pPr>
              <a:defRPr sz="1600"/>
            </a:lvl3pPr>
            <a:lvl4pPr marL="1371600" indent="0">
              <a:buNone/>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Content Placeholder 2"/>
          <p:cNvSpPr>
            <a:spLocks noGrp="1"/>
          </p:cNvSpPr>
          <p:nvPr>
            <p:ph sz="half" idx="10"/>
          </p:nvPr>
        </p:nvSpPr>
        <p:spPr>
          <a:xfrm>
            <a:off x="3231001" y="1011542"/>
            <a:ext cx="2442633" cy="3394472"/>
          </a:xfrm>
        </p:spPr>
        <p:txBody>
          <a:bodyPr>
            <a:normAutofit/>
          </a:bodyPr>
          <a:lstStyle>
            <a:lvl1pPr>
              <a:defRPr sz="2000"/>
            </a:lvl1pPr>
            <a:lvl2pPr>
              <a:defRPr sz="1800"/>
            </a:lvl2pPr>
            <a:lvl3pPr>
              <a:defRPr sz="1600"/>
            </a:lvl3pPr>
            <a:lvl4pPr marL="1371600" indent="0">
              <a:buNone/>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Content Placeholder 2"/>
          <p:cNvSpPr>
            <a:spLocks noGrp="1"/>
          </p:cNvSpPr>
          <p:nvPr>
            <p:ph sz="half" idx="11"/>
          </p:nvPr>
        </p:nvSpPr>
        <p:spPr>
          <a:xfrm>
            <a:off x="6124485" y="1011542"/>
            <a:ext cx="2442633" cy="3394472"/>
          </a:xfrm>
        </p:spPr>
        <p:txBody>
          <a:bodyPr>
            <a:normAutofit/>
          </a:bodyPr>
          <a:lstStyle>
            <a:lvl1pPr>
              <a:defRPr sz="2000"/>
            </a:lvl1pPr>
            <a:lvl2pPr>
              <a:defRPr sz="1800"/>
            </a:lvl2pPr>
            <a:lvl3pPr>
              <a:defRPr sz="1600"/>
            </a:lvl3pPr>
            <a:lvl4pPr marL="1371600" indent="0">
              <a:buNone/>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826396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our Content - Graphics">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192"/>
          </a:xfrm>
        </p:spPr>
        <p:txBody>
          <a:bodyPr/>
          <a:lstStyle/>
          <a:p>
            <a:r>
              <a:rPr lang="en-US"/>
              <a:t>Click to edit Master title style</a:t>
            </a:r>
            <a:endParaRPr lang="en-US" dirty="0"/>
          </a:p>
        </p:txBody>
      </p:sp>
      <p:sp>
        <p:nvSpPr>
          <p:cNvPr id="11" name="Text Placeholder 3"/>
          <p:cNvSpPr>
            <a:spLocks noGrp="1"/>
          </p:cNvSpPr>
          <p:nvPr>
            <p:ph type="body" sz="half" idx="2"/>
          </p:nvPr>
        </p:nvSpPr>
        <p:spPr>
          <a:xfrm>
            <a:off x="337742" y="3127084"/>
            <a:ext cx="1797050" cy="340940"/>
          </a:xfrm>
        </p:spPr>
        <p:txBody>
          <a:bodyPr>
            <a:noAutofit/>
          </a:bodyPr>
          <a:lstStyle>
            <a:lvl1pPr marL="0" indent="0" algn="ctr">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Text Placeholder 3"/>
          <p:cNvSpPr>
            <a:spLocks noGrp="1"/>
          </p:cNvSpPr>
          <p:nvPr>
            <p:ph type="body" sz="half" idx="11"/>
          </p:nvPr>
        </p:nvSpPr>
        <p:spPr>
          <a:xfrm>
            <a:off x="2496747" y="3127084"/>
            <a:ext cx="1797050" cy="340940"/>
          </a:xfrm>
        </p:spPr>
        <p:txBody>
          <a:bodyPr>
            <a:noAutofit/>
          </a:bodyPr>
          <a:lstStyle>
            <a:lvl1pPr marL="0" indent="0" algn="ctr">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3" name="Text Placeholder 3"/>
          <p:cNvSpPr>
            <a:spLocks noGrp="1"/>
          </p:cNvSpPr>
          <p:nvPr>
            <p:ph type="body" sz="half" idx="13"/>
          </p:nvPr>
        </p:nvSpPr>
        <p:spPr>
          <a:xfrm>
            <a:off x="4634585" y="3127084"/>
            <a:ext cx="1797050" cy="340940"/>
          </a:xfrm>
        </p:spPr>
        <p:txBody>
          <a:bodyPr>
            <a:noAutofit/>
          </a:bodyPr>
          <a:lstStyle>
            <a:lvl1pPr marL="0" indent="0" algn="ctr">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3"/>
          <p:cNvSpPr>
            <a:spLocks noGrp="1"/>
          </p:cNvSpPr>
          <p:nvPr>
            <p:ph type="body" sz="half" idx="15"/>
          </p:nvPr>
        </p:nvSpPr>
        <p:spPr>
          <a:xfrm>
            <a:off x="6990345" y="3127084"/>
            <a:ext cx="1797050" cy="340940"/>
          </a:xfrm>
        </p:spPr>
        <p:txBody>
          <a:bodyPr>
            <a:noAutofit/>
          </a:bodyPr>
          <a:lstStyle>
            <a:lvl1pPr marL="0" indent="0" algn="ctr">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5" name="Picture Placeholder 2"/>
          <p:cNvSpPr>
            <a:spLocks noGrp="1"/>
          </p:cNvSpPr>
          <p:nvPr>
            <p:ph type="pic" sz="quarter" idx="16"/>
          </p:nvPr>
        </p:nvSpPr>
        <p:spPr>
          <a:xfrm>
            <a:off x="337742" y="1604354"/>
            <a:ext cx="1797050" cy="1344612"/>
          </a:xfrm>
        </p:spPr>
        <p:txBody>
          <a:bodyPr>
            <a:normAutofit/>
          </a:bodyPr>
          <a:lstStyle>
            <a:lvl1pPr>
              <a:defRPr sz="1400">
                <a:solidFill>
                  <a:schemeClr val="bg1"/>
                </a:solidFill>
              </a:defRPr>
            </a:lvl1pPr>
          </a:lstStyle>
          <a:p>
            <a:r>
              <a:rPr lang="en-US"/>
              <a:t>Drag picture to placeholder or click icon to add</a:t>
            </a:r>
            <a:endParaRPr lang="en-US" dirty="0"/>
          </a:p>
        </p:txBody>
      </p:sp>
      <p:sp>
        <p:nvSpPr>
          <p:cNvPr id="16" name="Picture Placeholder 2"/>
          <p:cNvSpPr>
            <a:spLocks noGrp="1"/>
          </p:cNvSpPr>
          <p:nvPr>
            <p:ph type="pic" sz="quarter" idx="17"/>
          </p:nvPr>
        </p:nvSpPr>
        <p:spPr>
          <a:xfrm>
            <a:off x="2496747" y="1604354"/>
            <a:ext cx="1797050" cy="1344612"/>
          </a:xfrm>
        </p:spPr>
        <p:txBody>
          <a:bodyPr>
            <a:normAutofit/>
          </a:bodyPr>
          <a:lstStyle>
            <a:lvl1pPr>
              <a:defRPr sz="1400">
                <a:solidFill>
                  <a:schemeClr val="bg1"/>
                </a:solidFill>
              </a:defRPr>
            </a:lvl1pPr>
          </a:lstStyle>
          <a:p>
            <a:r>
              <a:rPr lang="en-US"/>
              <a:t>Drag picture to placeholder or click icon to add</a:t>
            </a:r>
            <a:endParaRPr lang="en-US" dirty="0"/>
          </a:p>
        </p:txBody>
      </p:sp>
      <p:sp>
        <p:nvSpPr>
          <p:cNvPr id="17" name="Picture Placeholder 2"/>
          <p:cNvSpPr>
            <a:spLocks noGrp="1"/>
          </p:cNvSpPr>
          <p:nvPr>
            <p:ph type="pic" sz="quarter" idx="18"/>
          </p:nvPr>
        </p:nvSpPr>
        <p:spPr>
          <a:xfrm>
            <a:off x="4634585" y="1604354"/>
            <a:ext cx="1797050" cy="1344612"/>
          </a:xfrm>
        </p:spPr>
        <p:txBody>
          <a:bodyPr>
            <a:normAutofit/>
          </a:bodyPr>
          <a:lstStyle>
            <a:lvl1pPr>
              <a:defRPr sz="1400">
                <a:solidFill>
                  <a:schemeClr val="bg1"/>
                </a:solidFill>
              </a:defRPr>
            </a:lvl1pPr>
          </a:lstStyle>
          <a:p>
            <a:r>
              <a:rPr lang="en-US"/>
              <a:t>Drag picture to placeholder or click icon to add</a:t>
            </a:r>
            <a:endParaRPr lang="en-US" dirty="0"/>
          </a:p>
        </p:txBody>
      </p:sp>
      <p:sp>
        <p:nvSpPr>
          <p:cNvPr id="18" name="Picture Placeholder 2"/>
          <p:cNvSpPr>
            <a:spLocks noGrp="1"/>
          </p:cNvSpPr>
          <p:nvPr>
            <p:ph type="pic" sz="quarter" idx="19"/>
          </p:nvPr>
        </p:nvSpPr>
        <p:spPr>
          <a:xfrm>
            <a:off x="6990345" y="1604354"/>
            <a:ext cx="1797050" cy="1344612"/>
          </a:xfrm>
        </p:spPr>
        <p:txBody>
          <a:bodyPr>
            <a:normAutofit/>
          </a:bodyPr>
          <a:lstStyle>
            <a:lvl1pPr>
              <a:defRPr sz="1400">
                <a:solidFill>
                  <a:schemeClr val="bg1"/>
                </a:solidFill>
              </a:defRPr>
            </a:lvl1pPr>
          </a:lstStyle>
          <a:p>
            <a:r>
              <a:rPr lang="en-US"/>
              <a:t>Drag picture to placeholder or click icon to add</a:t>
            </a:r>
            <a:endParaRPr lang="en-US" dirty="0"/>
          </a:p>
        </p:txBody>
      </p:sp>
    </p:spTree>
    <p:extLst>
      <p:ext uri="{BB962C8B-B14F-4D97-AF65-F5344CB8AC3E}">
        <p14:creationId xmlns:p14="http://schemas.microsoft.com/office/powerpoint/2010/main" val="23025056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ix Content - Graphics">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192"/>
          </a:xfrm>
        </p:spPr>
        <p:txBody>
          <a:bodyPr/>
          <a:lstStyle/>
          <a:p>
            <a:r>
              <a:rPr lang="en-US"/>
              <a:t>Click to edit Master title style</a:t>
            </a:r>
          </a:p>
        </p:txBody>
      </p:sp>
      <p:sp>
        <p:nvSpPr>
          <p:cNvPr id="3" name="Text Placeholder 3"/>
          <p:cNvSpPr>
            <a:spLocks noGrp="1"/>
          </p:cNvSpPr>
          <p:nvPr>
            <p:ph type="body" sz="half" idx="2"/>
          </p:nvPr>
        </p:nvSpPr>
        <p:spPr>
          <a:xfrm>
            <a:off x="339933" y="2151897"/>
            <a:ext cx="1924050" cy="340940"/>
          </a:xfrm>
        </p:spPr>
        <p:txBody>
          <a:bodyPr>
            <a:noAutofit/>
          </a:bodyPr>
          <a:lstStyle>
            <a:lvl1pPr marL="0" indent="0" algn="ctr">
              <a:buNone/>
              <a:defRPr sz="1400">
                <a:solidFill>
                  <a:schemeClr val="accent6">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Text Placeholder 3"/>
          <p:cNvSpPr>
            <a:spLocks noGrp="1"/>
          </p:cNvSpPr>
          <p:nvPr>
            <p:ph type="body" sz="half" idx="11"/>
          </p:nvPr>
        </p:nvSpPr>
        <p:spPr>
          <a:xfrm>
            <a:off x="3479308" y="2151897"/>
            <a:ext cx="1924050" cy="340940"/>
          </a:xfrm>
        </p:spPr>
        <p:txBody>
          <a:bodyPr>
            <a:noAutofit/>
          </a:bodyPr>
          <a:lstStyle>
            <a:lvl1pPr marL="0" indent="0" algn="ctr">
              <a:buNone/>
              <a:defRPr sz="1400">
                <a:solidFill>
                  <a:schemeClr val="accent6">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3"/>
          <p:cNvSpPr>
            <a:spLocks noGrp="1"/>
          </p:cNvSpPr>
          <p:nvPr>
            <p:ph type="body" sz="half" idx="13"/>
          </p:nvPr>
        </p:nvSpPr>
        <p:spPr>
          <a:xfrm>
            <a:off x="6624974" y="2151897"/>
            <a:ext cx="1924050" cy="340940"/>
          </a:xfrm>
        </p:spPr>
        <p:txBody>
          <a:bodyPr>
            <a:noAutofit/>
          </a:bodyPr>
          <a:lstStyle>
            <a:lvl1pPr marL="0" indent="0" algn="ctr">
              <a:buNone/>
              <a:defRPr sz="1400">
                <a:solidFill>
                  <a:schemeClr val="accent6">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Text Placeholder 3"/>
          <p:cNvSpPr>
            <a:spLocks noGrp="1"/>
          </p:cNvSpPr>
          <p:nvPr>
            <p:ph type="body" sz="half" idx="15"/>
          </p:nvPr>
        </p:nvSpPr>
        <p:spPr>
          <a:xfrm>
            <a:off x="339933" y="3963640"/>
            <a:ext cx="1924050" cy="340940"/>
          </a:xfrm>
        </p:spPr>
        <p:txBody>
          <a:bodyPr>
            <a:noAutofit/>
          </a:bodyPr>
          <a:lstStyle>
            <a:lvl1pPr marL="0" indent="0" algn="ctr">
              <a:buNone/>
              <a:defRPr sz="1400">
                <a:solidFill>
                  <a:schemeClr val="accent6">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Text Placeholder 3"/>
          <p:cNvSpPr>
            <a:spLocks noGrp="1"/>
          </p:cNvSpPr>
          <p:nvPr>
            <p:ph type="body" sz="half" idx="17"/>
          </p:nvPr>
        </p:nvSpPr>
        <p:spPr>
          <a:xfrm>
            <a:off x="3479308" y="3963640"/>
            <a:ext cx="1924050" cy="340940"/>
          </a:xfrm>
        </p:spPr>
        <p:txBody>
          <a:bodyPr>
            <a:noAutofit/>
          </a:bodyPr>
          <a:lstStyle>
            <a:lvl1pPr marL="0" indent="0" algn="ctr">
              <a:buNone/>
              <a:defRPr sz="1400">
                <a:solidFill>
                  <a:schemeClr val="accent6">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Text Placeholder 3"/>
          <p:cNvSpPr>
            <a:spLocks noGrp="1"/>
          </p:cNvSpPr>
          <p:nvPr>
            <p:ph type="body" sz="half" idx="19"/>
          </p:nvPr>
        </p:nvSpPr>
        <p:spPr>
          <a:xfrm>
            <a:off x="6624974" y="3963640"/>
            <a:ext cx="1924050" cy="340940"/>
          </a:xfrm>
        </p:spPr>
        <p:txBody>
          <a:bodyPr>
            <a:noAutofit/>
          </a:bodyPr>
          <a:lstStyle>
            <a:lvl1pPr marL="0" indent="0" algn="ctr">
              <a:buNone/>
              <a:defRPr sz="1400">
                <a:solidFill>
                  <a:schemeClr val="accent6">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Picture Placeholder 2"/>
          <p:cNvSpPr>
            <a:spLocks noGrp="1"/>
          </p:cNvSpPr>
          <p:nvPr>
            <p:ph type="pic" sz="quarter" idx="20"/>
          </p:nvPr>
        </p:nvSpPr>
        <p:spPr>
          <a:xfrm>
            <a:off x="339939" y="928298"/>
            <a:ext cx="1924050" cy="1100667"/>
          </a:xfrm>
        </p:spPr>
        <p:txBody>
          <a:bodyPr>
            <a:normAutofit/>
          </a:bodyPr>
          <a:lstStyle>
            <a:lvl1pPr>
              <a:defRPr sz="1400">
                <a:solidFill>
                  <a:srgbClr val="C2C2C1"/>
                </a:solidFill>
              </a:defRPr>
            </a:lvl1pPr>
          </a:lstStyle>
          <a:p>
            <a:r>
              <a:rPr lang="en-US"/>
              <a:t>Drag picture to placeholder or click icon to add</a:t>
            </a:r>
            <a:endParaRPr lang="en-US" dirty="0"/>
          </a:p>
        </p:txBody>
      </p:sp>
      <p:sp>
        <p:nvSpPr>
          <p:cNvPr id="10" name="Picture Placeholder 2"/>
          <p:cNvSpPr>
            <a:spLocks noGrp="1"/>
          </p:cNvSpPr>
          <p:nvPr>
            <p:ph type="pic" sz="quarter" idx="21"/>
          </p:nvPr>
        </p:nvSpPr>
        <p:spPr>
          <a:xfrm>
            <a:off x="3479308" y="928298"/>
            <a:ext cx="1924050" cy="1100667"/>
          </a:xfrm>
        </p:spPr>
        <p:txBody>
          <a:bodyPr>
            <a:normAutofit/>
          </a:bodyPr>
          <a:lstStyle>
            <a:lvl1pPr>
              <a:defRPr sz="1400">
                <a:solidFill>
                  <a:srgbClr val="C2C2C1"/>
                </a:solidFill>
              </a:defRPr>
            </a:lvl1pPr>
          </a:lstStyle>
          <a:p>
            <a:r>
              <a:rPr lang="en-US"/>
              <a:t>Drag picture to placeholder or click icon to add</a:t>
            </a:r>
            <a:endParaRPr lang="en-US" dirty="0"/>
          </a:p>
        </p:txBody>
      </p:sp>
      <p:sp>
        <p:nvSpPr>
          <p:cNvPr id="11" name="Picture Placeholder 2"/>
          <p:cNvSpPr>
            <a:spLocks noGrp="1"/>
          </p:cNvSpPr>
          <p:nvPr>
            <p:ph type="pic" sz="quarter" idx="22"/>
          </p:nvPr>
        </p:nvSpPr>
        <p:spPr>
          <a:xfrm>
            <a:off x="6624974" y="928298"/>
            <a:ext cx="1924050" cy="1100667"/>
          </a:xfrm>
        </p:spPr>
        <p:txBody>
          <a:bodyPr>
            <a:normAutofit/>
          </a:bodyPr>
          <a:lstStyle>
            <a:lvl1pPr>
              <a:defRPr sz="1400">
                <a:solidFill>
                  <a:srgbClr val="C2C2C1"/>
                </a:solidFill>
              </a:defRPr>
            </a:lvl1pPr>
          </a:lstStyle>
          <a:p>
            <a:r>
              <a:rPr lang="en-US"/>
              <a:t>Drag picture to placeholder or click icon to add</a:t>
            </a:r>
            <a:endParaRPr lang="en-US" dirty="0"/>
          </a:p>
        </p:txBody>
      </p:sp>
      <p:sp>
        <p:nvSpPr>
          <p:cNvPr id="12" name="Picture Placeholder 2"/>
          <p:cNvSpPr>
            <a:spLocks noGrp="1"/>
          </p:cNvSpPr>
          <p:nvPr>
            <p:ph type="pic" sz="quarter" idx="23"/>
          </p:nvPr>
        </p:nvSpPr>
        <p:spPr>
          <a:xfrm>
            <a:off x="339939" y="2782372"/>
            <a:ext cx="1924050" cy="1100667"/>
          </a:xfrm>
        </p:spPr>
        <p:txBody>
          <a:bodyPr>
            <a:normAutofit/>
          </a:bodyPr>
          <a:lstStyle>
            <a:lvl1pPr>
              <a:defRPr sz="1400">
                <a:solidFill>
                  <a:srgbClr val="C2C2C1"/>
                </a:solidFill>
              </a:defRPr>
            </a:lvl1pPr>
          </a:lstStyle>
          <a:p>
            <a:r>
              <a:rPr lang="en-US"/>
              <a:t>Drag picture to placeholder or click icon to add</a:t>
            </a:r>
            <a:endParaRPr lang="en-US" dirty="0"/>
          </a:p>
        </p:txBody>
      </p:sp>
      <p:sp>
        <p:nvSpPr>
          <p:cNvPr id="13" name="Picture Placeholder 2"/>
          <p:cNvSpPr>
            <a:spLocks noGrp="1"/>
          </p:cNvSpPr>
          <p:nvPr>
            <p:ph type="pic" sz="quarter" idx="24"/>
          </p:nvPr>
        </p:nvSpPr>
        <p:spPr>
          <a:xfrm>
            <a:off x="3479308" y="2782372"/>
            <a:ext cx="1924050" cy="1100667"/>
          </a:xfrm>
        </p:spPr>
        <p:txBody>
          <a:bodyPr>
            <a:normAutofit/>
          </a:bodyPr>
          <a:lstStyle>
            <a:lvl1pPr>
              <a:defRPr sz="1400">
                <a:solidFill>
                  <a:srgbClr val="C2C2C1"/>
                </a:solidFill>
              </a:defRPr>
            </a:lvl1pPr>
          </a:lstStyle>
          <a:p>
            <a:r>
              <a:rPr lang="en-US"/>
              <a:t>Drag picture to placeholder or click icon to add</a:t>
            </a:r>
            <a:endParaRPr lang="en-US" dirty="0"/>
          </a:p>
        </p:txBody>
      </p:sp>
      <p:sp>
        <p:nvSpPr>
          <p:cNvPr id="14" name="Picture Placeholder 2"/>
          <p:cNvSpPr>
            <a:spLocks noGrp="1"/>
          </p:cNvSpPr>
          <p:nvPr>
            <p:ph type="pic" sz="quarter" idx="25"/>
          </p:nvPr>
        </p:nvSpPr>
        <p:spPr>
          <a:xfrm>
            <a:off x="6624974" y="2782372"/>
            <a:ext cx="1924050" cy="1100667"/>
          </a:xfrm>
        </p:spPr>
        <p:txBody>
          <a:bodyPr>
            <a:normAutofit/>
          </a:bodyPr>
          <a:lstStyle>
            <a:lvl1pPr>
              <a:defRPr sz="1400">
                <a:solidFill>
                  <a:srgbClr val="C2C2C1"/>
                </a:solidFill>
              </a:defRPr>
            </a:lvl1pPr>
          </a:lstStyle>
          <a:p>
            <a:r>
              <a:rPr lang="en-US"/>
              <a:t>Drag picture to placeholder or click icon to add</a:t>
            </a:r>
            <a:endParaRPr lang="en-US" dirty="0"/>
          </a:p>
        </p:txBody>
      </p:sp>
    </p:spTree>
    <p:extLst>
      <p:ext uri="{BB962C8B-B14F-4D97-AF65-F5344CB8AC3E}">
        <p14:creationId xmlns:p14="http://schemas.microsoft.com/office/powerpoint/2010/main" val="32730930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9144000" cy="5143500"/>
          </a:xfrm>
          <a:prstGeom prst="rect">
            <a:avLst/>
          </a:prstGeom>
          <a:solidFill>
            <a:schemeClr val="tx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336789" y="114936"/>
            <a:ext cx="8205304" cy="85725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340592" y="1009332"/>
            <a:ext cx="8205304" cy="3553926"/>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6" name="Picture 5">
            <a:extLst>
              <a:ext uri="{FF2B5EF4-FFF2-40B4-BE49-F238E27FC236}">
                <a16:creationId xmlns:a16="http://schemas.microsoft.com/office/drawing/2014/main" id="{FDEE6081-83F4-CB4D-B2D2-AE595D9B99A2}"/>
              </a:ext>
            </a:extLst>
          </p:cNvPr>
          <p:cNvPicPr>
            <a:picLocks noChangeAspect="1"/>
          </p:cNvPicPr>
          <p:nvPr userDrawn="1"/>
        </p:nvPicPr>
        <p:blipFill>
          <a:blip r:embed="rId18">
            <a:extLst>
              <a:ext uri="{28A0092B-C50C-407E-A947-70E740481C1C}">
                <a14:useLocalDpi xmlns:a14="http://schemas.microsoft.com/office/drawing/2010/main" val="0"/>
              </a:ext>
            </a:extLst>
          </a:blip>
          <a:stretch>
            <a:fillRect/>
          </a:stretch>
        </p:blipFill>
        <p:spPr>
          <a:xfrm>
            <a:off x="8101438" y="4706911"/>
            <a:ext cx="443363" cy="265064"/>
          </a:xfrm>
          <a:prstGeom prst="rect">
            <a:avLst/>
          </a:prstGeom>
        </p:spPr>
      </p:pic>
    </p:spTree>
    <p:extLst>
      <p:ext uri="{BB962C8B-B14F-4D97-AF65-F5344CB8AC3E}">
        <p14:creationId xmlns:p14="http://schemas.microsoft.com/office/powerpoint/2010/main" val="14311777"/>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92" r:id="rId3"/>
    <p:sldLayoutId id="2147483677" r:id="rId4"/>
    <p:sldLayoutId id="2147483678" r:id="rId5"/>
    <p:sldLayoutId id="2147483679" r:id="rId6"/>
    <p:sldLayoutId id="2147483689" r:id="rId7"/>
    <p:sldLayoutId id="2147483690" r:id="rId8"/>
    <p:sldLayoutId id="2147483691" r:id="rId9"/>
    <p:sldLayoutId id="2147483680" r:id="rId10"/>
    <p:sldLayoutId id="2147483681" r:id="rId11"/>
    <p:sldLayoutId id="2147483682" r:id="rId12"/>
    <p:sldLayoutId id="2147483693" r:id="rId13"/>
    <p:sldLayoutId id="2147483694" r:id="rId14"/>
    <p:sldLayoutId id="2147483695" r:id="rId15"/>
    <p:sldLayoutId id="2147483687" r:id="rId16"/>
  </p:sldLayoutIdLst>
  <p:txStyles>
    <p:titleStyle>
      <a:lvl1pPr algn="l" defTabSz="457200" rtl="0" eaLnBrk="1" latinLnBrk="0" hangingPunct="1">
        <a:spcBef>
          <a:spcPct val="0"/>
        </a:spcBef>
        <a:buNone/>
        <a:defRPr sz="2800" b="0" i="0" kern="1200">
          <a:solidFill>
            <a:schemeClr val="bg1"/>
          </a:solidFill>
          <a:latin typeface="Microsoft YaHei" panose="020B0503020204020204" pitchFamily="34" charset="-122"/>
          <a:ea typeface="Microsoft YaHei" panose="020B0503020204020204" pitchFamily="34" charset="-122"/>
          <a:cs typeface="Amazon Ember Regular" charset="0"/>
        </a:defRPr>
      </a:lvl1pPr>
    </p:titleStyle>
    <p:bodyStyle>
      <a:lvl1pPr marL="0" indent="0" algn="l" defTabSz="457200" rtl="0" eaLnBrk="1" latinLnBrk="0" hangingPunct="1">
        <a:spcBef>
          <a:spcPct val="20000"/>
        </a:spcBef>
        <a:buFontTx/>
        <a:buNone/>
        <a:defRPr sz="2400" b="0" i="0" kern="1200">
          <a:solidFill>
            <a:schemeClr val="bg1"/>
          </a:solidFill>
          <a:latin typeface="Amazon Ember Regular" charset="0"/>
          <a:ea typeface="+mn-ea"/>
          <a:cs typeface="Amazon Ember Regular" charset="0"/>
        </a:defRPr>
      </a:lvl1pPr>
      <a:lvl2pPr marL="742950" indent="-285750" algn="l" defTabSz="457200" rtl="0" eaLnBrk="1" latinLnBrk="0" hangingPunct="1">
        <a:spcBef>
          <a:spcPct val="20000"/>
        </a:spcBef>
        <a:buFont typeface="Arial"/>
        <a:buChar char="•"/>
        <a:defRPr sz="2000" b="0" i="0" kern="1200">
          <a:solidFill>
            <a:schemeClr val="bg1"/>
          </a:solidFill>
          <a:latin typeface="Amazon Ember Regular" charset="0"/>
          <a:ea typeface="+mn-ea"/>
          <a:cs typeface="Amazon Ember Regular" charset="0"/>
        </a:defRPr>
      </a:lvl2pPr>
      <a:lvl3pPr marL="1143000" indent="-228600" algn="l" defTabSz="457200" rtl="0" eaLnBrk="1" latinLnBrk="0" hangingPunct="1">
        <a:spcBef>
          <a:spcPct val="20000"/>
        </a:spcBef>
        <a:buFont typeface="Arial"/>
        <a:buChar char="•"/>
        <a:defRPr sz="1800" b="0" i="0" kern="1200">
          <a:solidFill>
            <a:schemeClr val="bg1"/>
          </a:solidFill>
          <a:latin typeface="Amazon Ember Regular" charset="0"/>
          <a:ea typeface="+mn-ea"/>
          <a:cs typeface="Amazon Ember Regular" charset="0"/>
        </a:defRPr>
      </a:lvl3pPr>
      <a:lvl4pPr marL="1600200" indent="-228600" algn="l" defTabSz="457200" rtl="0" eaLnBrk="1" latinLnBrk="0" hangingPunct="1">
        <a:spcBef>
          <a:spcPct val="20000"/>
        </a:spcBef>
        <a:buFont typeface="Arial"/>
        <a:buChar char="–"/>
        <a:defRPr sz="1600" b="0" i="0" kern="1200">
          <a:solidFill>
            <a:schemeClr val="bg1"/>
          </a:solidFill>
          <a:latin typeface="Amazon Ember Regular" charset="0"/>
          <a:ea typeface="+mn-ea"/>
          <a:cs typeface="Amazon Ember Regular" charset="0"/>
        </a:defRPr>
      </a:lvl4pPr>
      <a:lvl5pPr marL="2057400" indent="-228600" algn="l" defTabSz="457200" rtl="0" eaLnBrk="1" latinLnBrk="0" hangingPunct="1">
        <a:spcBef>
          <a:spcPct val="20000"/>
        </a:spcBef>
        <a:buFont typeface="Arial"/>
        <a:buChar char="»"/>
        <a:defRPr sz="1600" b="0" i="0" kern="1200">
          <a:solidFill>
            <a:schemeClr val="bg1"/>
          </a:solidFill>
          <a:latin typeface="Amazon Ember Regular" charset="0"/>
          <a:ea typeface="+mn-ea"/>
          <a:cs typeface="Amazon Ember Regula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emf"/><Relationship Id="rId1" Type="http://schemas.openxmlformats.org/officeDocument/2006/relationships/slideLayout" Target="../slideLayouts/slideLayout10.xml"/><Relationship Id="rId6" Type="http://schemas.openxmlformats.org/officeDocument/2006/relationships/image" Target="../media/image18.png"/><Relationship Id="rId5" Type="http://schemas.openxmlformats.org/officeDocument/2006/relationships/image" Target="../media/image22.png"/><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png"/><Relationship Id="rId1" Type="http://schemas.openxmlformats.org/officeDocument/2006/relationships/slideLayout" Target="../slideLayouts/slideLayout10.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C662FE5-719A-1B70-BE78-7CA037D7984E}"/>
              </a:ext>
            </a:extLst>
          </p:cNvPr>
          <p:cNvSpPr>
            <a:spLocks noGrp="1"/>
          </p:cNvSpPr>
          <p:nvPr>
            <p:ph type="body" sz="quarter" idx="11"/>
          </p:nvPr>
        </p:nvSpPr>
        <p:spPr/>
        <p:txBody>
          <a:bodyPr/>
          <a:lstStyle/>
          <a:p>
            <a:endParaRPr lang="en-CN"/>
          </a:p>
        </p:txBody>
      </p:sp>
      <p:sp>
        <p:nvSpPr>
          <p:cNvPr id="6" name="Text Placeholder 5">
            <a:extLst>
              <a:ext uri="{FF2B5EF4-FFF2-40B4-BE49-F238E27FC236}">
                <a16:creationId xmlns:a16="http://schemas.microsoft.com/office/drawing/2014/main" id="{958EA0AA-C812-0267-C74C-3133E96445F9}"/>
              </a:ext>
            </a:extLst>
          </p:cNvPr>
          <p:cNvSpPr>
            <a:spLocks noGrp="1"/>
          </p:cNvSpPr>
          <p:nvPr>
            <p:ph type="body" sz="quarter" idx="12"/>
          </p:nvPr>
        </p:nvSpPr>
        <p:spPr/>
        <p:txBody>
          <a:bodyPr/>
          <a:lstStyle/>
          <a:p>
            <a:r>
              <a:rPr lang="en-CN" dirty="0"/>
              <a:t>感受Lambda无服务器架构</a:t>
            </a:r>
          </a:p>
        </p:txBody>
      </p:sp>
      <p:sp>
        <p:nvSpPr>
          <p:cNvPr id="7" name="Text Placeholder 6">
            <a:extLst>
              <a:ext uri="{FF2B5EF4-FFF2-40B4-BE49-F238E27FC236}">
                <a16:creationId xmlns:a16="http://schemas.microsoft.com/office/drawing/2014/main" id="{3A7FDB17-4FEE-3014-8B77-3DED9D211DF2}"/>
              </a:ext>
            </a:extLst>
          </p:cNvPr>
          <p:cNvSpPr>
            <a:spLocks noGrp="1"/>
          </p:cNvSpPr>
          <p:nvPr>
            <p:ph type="body" sz="quarter" idx="13"/>
          </p:nvPr>
        </p:nvSpPr>
        <p:spPr/>
        <p:txBody>
          <a:bodyPr/>
          <a:lstStyle/>
          <a:p>
            <a:r>
              <a:rPr lang="en-CN" dirty="0"/>
              <a:t>实现</a:t>
            </a:r>
            <a:r>
              <a:rPr lang="zh-CN" altLang="en-US" dirty="0"/>
              <a:t> </a:t>
            </a:r>
            <a:r>
              <a:rPr lang="en-CN" dirty="0"/>
              <a:t>CloudWatch</a:t>
            </a:r>
            <a:r>
              <a:rPr lang="zh-CN" altLang="en-US" dirty="0"/>
              <a:t> 循环告警</a:t>
            </a:r>
            <a:endParaRPr lang="en-CN" dirty="0"/>
          </a:p>
        </p:txBody>
      </p:sp>
    </p:spTree>
    <p:extLst>
      <p:ext uri="{BB962C8B-B14F-4D97-AF65-F5344CB8AC3E}">
        <p14:creationId xmlns:p14="http://schemas.microsoft.com/office/powerpoint/2010/main" val="30333188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78B10-A9DC-0885-1AF8-BC7AB1B7E850}"/>
              </a:ext>
            </a:extLst>
          </p:cNvPr>
          <p:cNvSpPr>
            <a:spLocks noGrp="1"/>
          </p:cNvSpPr>
          <p:nvPr>
            <p:ph type="title"/>
          </p:nvPr>
        </p:nvSpPr>
        <p:spPr/>
        <p:txBody>
          <a:bodyPr/>
          <a:lstStyle/>
          <a:p>
            <a:r>
              <a:rPr lang="en-CN" dirty="0"/>
              <a:t>订阅</a:t>
            </a:r>
            <a:r>
              <a:rPr lang="zh-CN" altLang="en-US" dirty="0"/>
              <a:t> </a:t>
            </a:r>
            <a:r>
              <a:rPr lang="en-US" altLang="zh-CN" dirty="0" err="1"/>
              <a:t>Cloudwatch</a:t>
            </a:r>
            <a:r>
              <a:rPr lang="zh-CN" altLang="en-US" dirty="0"/>
              <a:t> </a:t>
            </a:r>
            <a:r>
              <a:rPr lang="en-US" altLang="zh-CN" dirty="0"/>
              <a:t>Alarm</a:t>
            </a:r>
            <a:endParaRPr lang="en-CN" dirty="0"/>
          </a:p>
        </p:txBody>
      </p:sp>
      <p:pic>
        <p:nvPicPr>
          <p:cNvPr id="4" name="Content Placeholder 3">
            <a:extLst>
              <a:ext uri="{FF2B5EF4-FFF2-40B4-BE49-F238E27FC236}">
                <a16:creationId xmlns:a16="http://schemas.microsoft.com/office/drawing/2014/main" id="{B29A5A33-673B-D194-ED09-FDE45353AB48}"/>
              </a:ext>
            </a:extLst>
          </p:cNvPr>
          <p:cNvPicPr>
            <a:picLocks noGrp="1" noChangeAspect="1"/>
          </p:cNvPicPr>
          <p:nvPr>
            <p:ph idx="1"/>
          </p:nvPr>
        </p:nvPicPr>
        <p:blipFill>
          <a:blip r:embed="rId2"/>
          <a:stretch>
            <a:fillRect/>
          </a:stretch>
        </p:blipFill>
        <p:spPr>
          <a:xfrm>
            <a:off x="2121345" y="1009650"/>
            <a:ext cx="4644136" cy="3552825"/>
          </a:xfrm>
          <a:prstGeom prst="rect">
            <a:avLst/>
          </a:prstGeom>
        </p:spPr>
      </p:pic>
    </p:spTree>
    <p:extLst>
      <p:ext uri="{BB962C8B-B14F-4D97-AF65-F5344CB8AC3E}">
        <p14:creationId xmlns:p14="http://schemas.microsoft.com/office/powerpoint/2010/main" val="3176637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526A6-9BA7-FBDE-9E0B-A9559C6C095F}"/>
              </a:ext>
            </a:extLst>
          </p:cNvPr>
          <p:cNvSpPr>
            <a:spLocks noGrp="1"/>
          </p:cNvSpPr>
          <p:nvPr>
            <p:ph type="title"/>
          </p:nvPr>
        </p:nvSpPr>
        <p:spPr/>
        <p:txBody>
          <a:bodyPr/>
          <a:lstStyle/>
          <a:p>
            <a:endParaRPr lang="en-CN" dirty="0"/>
          </a:p>
        </p:txBody>
      </p:sp>
      <p:pic>
        <p:nvPicPr>
          <p:cNvPr id="1026" name="Picture 2">
            <a:extLst>
              <a:ext uri="{FF2B5EF4-FFF2-40B4-BE49-F238E27FC236}">
                <a16:creationId xmlns:a16="http://schemas.microsoft.com/office/drawing/2014/main" id="{3C6B1480-6171-7681-BC25-B0C2FD8C205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52149" y="1009650"/>
            <a:ext cx="5782528" cy="3552825"/>
          </a:xfrm>
          <a:prstGeom prst="rect">
            <a:avLst/>
          </a:prstGeom>
          <a:noFill/>
          <a:extLst>
            <a:ext uri="{909E8E84-426E-40DD-AFC4-6F175D3DCCD1}">
              <a14:hiddenFill xmlns:a14="http://schemas.microsoft.com/office/drawing/2010/main">
                <a:solidFill>
                  <a:srgbClr val="FFFFFF"/>
                </a:solidFill>
              </a14:hiddenFill>
            </a:ext>
          </a:extLst>
        </p:spPr>
      </p:pic>
      <p:sp>
        <p:nvSpPr>
          <p:cNvPr id="6" name="Alternate Process 5">
            <a:extLst>
              <a:ext uri="{FF2B5EF4-FFF2-40B4-BE49-F238E27FC236}">
                <a16:creationId xmlns:a16="http://schemas.microsoft.com/office/drawing/2014/main" id="{7F3C0C1C-B80D-DB9C-403E-0F2EB3EC1A27}"/>
              </a:ext>
            </a:extLst>
          </p:cNvPr>
          <p:cNvSpPr/>
          <p:nvPr/>
        </p:nvSpPr>
        <p:spPr>
          <a:xfrm>
            <a:off x="1703672" y="1222408"/>
            <a:ext cx="2329313" cy="2030931"/>
          </a:xfrm>
          <a:prstGeom prst="flowChartAlternateProcess">
            <a:avLst/>
          </a:prstGeom>
          <a:noFill/>
          <a:ln w="635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N" dirty="0"/>
          </a:p>
        </p:txBody>
      </p:sp>
    </p:spTree>
    <p:extLst>
      <p:ext uri="{BB962C8B-B14F-4D97-AF65-F5344CB8AC3E}">
        <p14:creationId xmlns:p14="http://schemas.microsoft.com/office/powerpoint/2010/main" val="5204910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EEF64-3623-7F31-316F-4CE516CDD672}"/>
              </a:ext>
            </a:extLst>
          </p:cNvPr>
          <p:cNvSpPr>
            <a:spLocks noGrp="1"/>
          </p:cNvSpPr>
          <p:nvPr>
            <p:ph type="title"/>
          </p:nvPr>
        </p:nvSpPr>
        <p:spPr/>
        <p:txBody>
          <a:bodyPr/>
          <a:lstStyle/>
          <a:p>
            <a:r>
              <a:rPr lang="en-CN" dirty="0"/>
              <a:t>SQS – Simple Queue Service</a:t>
            </a:r>
          </a:p>
        </p:txBody>
      </p:sp>
      <p:pic>
        <p:nvPicPr>
          <p:cNvPr id="4" name="Content Placeholder 3">
            <a:extLst>
              <a:ext uri="{FF2B5EF4-FFF2-40B4-BE49-F238E27FC236}">
                <a16:creationId xmlns:a16="http://schemas.microsoft.com/office/drawing/2014/main" id="{D0BCC512-CA30-D9B1-8A4B-0A2E948C180C}"/>
              </a:ext>
            </a:extLst>
          </p:cNvPr>
          <p:cNvPicPr>
            <a:picLocks noGrp="1" noChangeAspect="1"/>
          </p:cNvPicPr>
          <p:nvPr>
            <p:ph idx="1"/>
          </p:nvPr>
        </p:nvPicPr>
        <p:blipFill>
          <a:blip r:embed="rId2"/>
          <a:stretch>
            <a:fillRect/>
          </a:stretch>
        </p:blipFill>
        <p:spPr>
          <a:xfrm>
            <a:off x="341313" y="1382621"/>
            <a:ext cx="8204200" cy="2806883"/>
          </a:xfrm>
          <a:prstGeom prst="rect">
            <a:avLst/>
          </a:prstGeom>
        </p:spPr>
      </p:pic>
    </p:spTree>
    <p:extLst>
      <p:ext uri="{BB962C8B-B14F-4D97-AF65-F5344CB8AC3E}">
        <p14:creationId xmlns:p14="http://schemas.microsoft.com/office/powerpoint/2010/main" val="8237973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04E2B-615C-C724-6A5B-0A899C50F785}"/>
              </a:ext>
            </a:extLst>
          </p:cNvPr>
          <p:cNvSpPr>
            <a:spLocks noGrp="1"/>
          </p:cNvSpPr>
          <p:nvPr>
            <p:ph type="title"/>
          </p:nvPr>
        </p:nvSpPr>
        <p:spPr/>
        <p:txBody>
          <a:bodyPr/>
          <a:lstStyle/>
          <a:p>
            <a:r>
              <a:rPr lang="en-CN" dirty="0"/>
              <a:t>创建</a:t>
            </a:r>
            <a:r>
              <a:rPr lang="zh-CN" altLang="en-US" dirty="0"/>
              <a:t> </a:t>
            </a:r>
            <a:r>
              <a:rPr lang="en-US" altLang="zh-CN" dirty="0"/>
              <a:t>SQS</a:t>
            </a:r>
            <a:r>
              <a:rPr lang="zh-CN" altLang="en-US" dirty="0"/>
              <a:t> 存放告警消息</a:t>
            </a:r>
            <a:endParaRPr lang="en-CN" dirty="0"/>
          </a:p>
        </p:txBody>
      </p:sp>
      <p:pic>
        <p:nvPicPr>
          <p:cNvPr id="4" name="Content Placeholder 3">
            <a:extLst>
              <a:ext uri="{FF2B5EF4-FFF2-40B4-BE49-F238E27FC236}">
                <a16:creationId xmlns:a16="http://schemas.microsoft.com/office/drawing/2014/main" id="{77978AE1-E88F-A09A-0A7A-052866E1420D}"/>
              </a:ext>
            </a:extLst>
          </p:cNvPr>
          <p:cNvPicPr>
            <a:picLocks noGrp="1" noChangeAspect="1"/>
          </p:cNvPicPr>
          <p:nvPr>
            <p:ph idx="1"/>
          </p:nvPr>
        </p:nvPicPr>
        <p:blipFill>
          <a:blip r:embed="rId2"/>
          <a:stretch>
            <a:fillRect/>
          </a:stretch>
        </p:blipFill>
        <p:spPr>
          <a:xfrm>
            <a:off x="341313" y="1090823"/>
            <a:ext cx="8204200" cy="3390478"/>
          </a:xfrm>
          <a:prstGeom prst="rect">
            <a:avLst/>
          </a:prstGeom>
        </p:spPr>
      </p:pic>
    </p:spTree>
    <p:extLst>
      <p:ext uri="{BB962C8B-B14F-4D97-AF65-F5344CB8AC3E}">
        <p14:creationId xmlns:p14="http://schemas.microsoft.com/office/powerpoint/2010/main" val="10886800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018F0-8C0D-BBCE-9AAF-DA9A1121C1EA}"/>
              </a:ext>
            </a:extLst>
          </p:cNvPr>
          <p:cNvSpPr>
            <a:spLocks noGrp="1"/>
          </p:cNvSpPr>
          <p:nvPr>
            <p:ph type="title"/>
          </p:nvPr>
        </p:nvSpPr>
        <p:spPr/>
        <p:txBody>
          <a:bodyPr/>
          <a:lstStyle/>
          <a:p>
            <a:r>
              <a:rPr lang="en-CN" dirty="0"/>
              <a:t>SQS 的定价</a:t>
            </a:r>
          </a:p>
        </p:txBody>
      </p:sp>
      <p:pic>
        <p:nvPicPr>
          <p:cNvPr id="4" name="Content Placeholder 3">
            <a:extLst>
              <a:ext uri="{FF2B5EF4-FFF2-40B4-BE49-F238E27FC236}">
                <a16:creationId xmlns:a16="http://schemas.microsoft.com/office/drawing/2014/main" id="{BD61E148-363C-AB60-AA6B-C6DEAD50E438}"/>
              </a:ext>
            </a:extLst>
          </p:cNvPr>
          <p:cNvPicPr>
            <a:picLocks noGrp="1" noChangeAspect="1"/>
          </p:cNvPicPr>
          <p:nvPr>
            <p:ph idx="1"/>
          </p:nvPr>
        </p:nvPicPr>
        <p:blipFill>
          <a:blip r:embed="rId2"/>
          <a:stretch>
            <a:fillRect/>
          </a:stretch>
        </p:blipFill>
        <p:spPr>
          <a:xfrm>
            <a:off x="341313" y="1782944"/>
            <a:ext cx="8204200" cy="2006237"/>
          </a:xfrm>
          <a:prstGeom prst="rect">
            <a:avLst/>
          </a:prstGeom>
        </p:spPr>
      </p:pic>
    </p:spTree>
    <p:extLst>
      <p:ext uri="{BB962C8B-B14F-4D97-AF65-F5344CB8AC3E}">
        <p14:creationId xmlns:p14="http://schemas.microsoft.com/office/powerpoint/2010/main" val="25505002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8F4C7E-F676-C6A5-2417-ADE60D4AEB84}"/>
              </a:ext>
            </a:extLst>
          </p:cNvPr>
          <p:cNvSpPr>
            <a:spLocks noGrp="1"/>
          </p:cNvSpPr>
          <p:nvPr>
            <p:ph type="title"/>
          </p:nvPr>
        </p:nvSpPr>
        <p:spPr/>
        <p:txBody>
          <a:bodyPr/>
          <a:lstStyle/>
          <a:p>
            <a:r>
              <a:rPr lang="en-CN" dirty="0"/>
              <a:t>订阅SNS的推送</a:t>
            </a:r>
          </a:p>
        </p:txBody>
      </p:sp>
      <p:pic>
        <p:nvPicPr>
          <p:cNvPr id="4" name="Content Placeholder 3">
            <a:extLst>
              <a:ext uri="{FF2B5EF4-FFF2-40B4-BE49-F238E27FC236}">
                <a16:creationId xmlns:a16="http://schemas.microsoft.com/office/drawing/2014/main" id="{9EFF7DA2-A7ED-CB31-BB76-15DEC58A95F7}"/>
              </a:ext>
            </a:extLst>
          </p:cNvPr>
          <p:cNvPicPr>
            <a:picLocks noGrp="1" noChangeAspect="1"/>
          </p:cNvPicPr>
          <p:nvPr>
            <p:ph idx="1"/>
          </p:nvPr>
        </p:nvPicPr>
        <p:blipFill>
          <a:blip r:embed="rId2"/>
          <a:stretch>
            <a:fillRect/>
          </a:stretch>
        </p:blipFill>
        <p:spPr>
          <a:xfrm>
            <a:off x="341313" y="1708425"/>
            <a:ext cx="8204200" cy="2155274"/>
          </a:xfrm>
          <a:prstGeom prst="rect">
            <a:avLst/>
          </a:prstGeom>
        </p:spPr>
      </p:pic>
    </p:spTree>
    <p:extLst>
      <p:ext uri="{BB962C8B-B14F-4D97-AF65-F5344CB8AC3E}">
        <p14:creationId xmlns:p14="http://schemas.microsoft.com/office/powerpoint/2010/main" val="4465334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526A6-9BA7-FBDE-9E0B-A9559C6C095F}"/>
              </a:ext>
            </a:extLst>
          </p:cNvPr>
          <p:cNvSpPr>
            <a:spLocks noGrp="1"/>
          </p:cNvSpPr>
          <p:nvPr>
            <p:ph type="title"/>
          </p:nvPr>
        </p:nvSpPr>
        <p:spPr/>
        <p:txBody>
          <a:bodyPr/>
          <a:lstStyle/>
          <a:p>
            <a:endParaRPr lang="en-CN" dirty="0"/>
          </a:p>
        </p:txBody>
      </p:sp>
      <p:pic>
        <p:nvPicPr>
          <p:cNvPr id="1026" name="Picture 2">
            <a:extLst>
              <a:ext uri="{FF2B5EF4-FFF2-40B4-BE49-F238E27FC236}">
                <a16:creationId xmlns:a16="http://schemas.microsoft.com/office/drawing/2014/main" id="{3C6B1480-6171-7681-BC25-B0C2FD8C205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52149" y="1009650"/>
            <a:ext cx="5782528" cy="3552825"/>
          </a:xfrm>
          <a:prstGeom prst="rect">
            <a:avLst/>
          </a:prstGeom>
          <a:noFill/>
          <a:extLst>
            <a:ext uri="{909E8E84-426E-40DD-AFC4-6F175D3DCCD1}">
              <a14:hiddenFill xmlns:a14="http://schemas.microsoft.com/office/drawing/2010/main">
                <a:solidFill>
                  <a:srgbClr val="FFFFFF"/>
                </a:solidFill>
              </a14:hiddenFill>
            </a:ext>
          </a:extLst>
        </p:spPr>
      </p:pic>
      <p:sp>
        <p:nvSpPr>
          <p:cNvPr id="6" name="Alternate Process 5">
            <a:extLst>
              <a:ext uri="{FF2B5EF4-FFF2-40B4-BE49-F238E27FC236}">
                <a16:creationId xmlns:a16="http://schemas.microsoft.com/office/drawing/2014/main" id="{7F3C0C1C-B80D-DB9C-403E-0F2EB3EC1A27}"/>
              </a:ext>
            </a:extLst>
          </p:cNvPr>
          <p:cNvSpPr/>
          <p:nvPr/>
        </p:nvSpPr>
        <p:spPr>
          <a:xfrm>
            <a:off x="1703672" y="1222408"/>
            <a:ext cx="2367814" cy="3205213"/>
          </a:xfrm>
          <a:prstGeom prst="flowChartAlternateProcess">
            <a:avLst/>
          </a:prstGeom>
          <a:noFill/>
          <a:ln w="635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N" dirty="0"/>
          </a:p>
        </p:txBody>
      </p:sp>
    </p:spTree>
    <p:extLst>
      <p:ext uri="{BB962C8B-B14F-4D97-AF65-F5344CB8AC3E}">
        <p14:creationId xmlns:p14="http://schemas.microsoft.com/office/powerpoint/2010/main" val="3765956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457CC5-D1A5-CE4A-8DB8-729EFEEE4301}"/>
              </a:ext>
            </a:extLst>
          </p:cNvPr>
          <p:cNvPicPr>
            <a:picLocks noChangeAspect="1"/>
          </p:cNvPicPr>
          <p:nvPr/>
        </p:nvPicPr>
        <p:blipFill rotWithShape="1">
          <a:blip r:embed="rId3" cstate="screen">
            <a:clrChange>
              <a:clrFrom>
                <a:srgbClr val="262E3E"/>
              </a:clrFrom>
              <a:clrTo>
                <a:srgbClr val="262E3E">
                  <a:alpha val="0"/>
                </a:srgbClr>
              </a:clrTo>
            </a:clrChange>
            <a:extLst>
              <a:ext uri="{28A0092B-C50C-407E-A947-70E740481C1C}">
                <a14:useLocalDpi xmlns:a14="http://schemas.microsoft.com/office/drawing/2010/main"/>
              </a:ext>
            </a:extLst>
          </a:blip>
          <a:srcRect/>
          <a:stretch/>
        </p:blipFill>
        <p:spPr>
          <a:xfrm>
            <a:off x="0" y="977632"/>
            <a:ext cx="9144000" cy="3618690"/>
          </a:xfrm>
          <a:prstGeom prst="rect">
            <a:avLst/>
          </a:prstGeom>
        </p:spPr>
      </p:pic>
      <p:sp>
        <p:nvSpPr>
          <p:cNvPr id="4" name="Title 3">
            <a:extLst>
              <a:ext uri="{FF2B5EF4-FFF2-40B4-BE49-F238E27FC236}">
                <a16:creationId xmlns:a16="http://schemas.microsoft.com/office/drawing/2014/main" id="{BA79669A-CC60-49D9-863C-B0CF7F66C3A8}"/>
              </a:ext>
            </a:extLst>
          </p:cNvPr>
          <p:cNvSpPr>
            <a:spLocks noGrp="1"/>
          </p:cNvSpPr>
          <p:nvPr>
            <p:ph type="title"/>
          </p:nvPr>
        </p:nvSpPr>
        <p:spPr/>
        <p:txBody>
          <a:bodyPr/>
          <a:lstStyle/>
          <a:p>
            <a:r>
              <a:rPr lang="en-US" dirty="0"/>
              <a:t>AWS Lambda under the hood</a:t>
            </a:r>
          </a:p>
        </p:txBody>
      </p:sp>
    </p:spTree>
    <p:extLst>
      <p:ext uri="{BB962C8B-B14F-4D97-AF65-F5344CB8AC3E}">
        <p14:creationId xmlns:p14="http://schemas.microsoft.com/office/powerpoint/2010/main" val="2373233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F6F2F-9360-4741-AFBE-712D33F483E5}"/>
              </a:ext>
            </a:extLst>
          </p:cNvPr>
          <p:cNvSpPr>
            <a:spLocks noGrp="1"/>
          </p:cNvSpPr>
          <p:nvPr>
            <p:ph type="title"/>
          </p:nvPr>
        </p:nvSpPr>
        <p:spPr/>
        <p:txBody>
          <a:bodyPr/>
          <a:lstStyle/>
          <a:p>
            <a:r>
              <a:rPr lang="en-US" dirty="0"/>
              <a:t>Serverless applications</a:t>
            </a:r>
          </a:p>
        </p:txBody>
      </p:sp>
      <p:pic>
        <p:nvPicPr>
          <p:cNvPr id="10" name="Picture 9"/>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055567" y="1499557"/>
            <a:ext cx="1032867" cy="1032867"/>
          </a:xfrm>
          <a:prstGeom prst="rect">
            <a:avLst/>
          </a:prstGeom>
        </p:spPr>
      </p:pic>
      <p:sp>
        <p:nvSpPr>
          <p:cNvPr id="5" name="TextBox 4">
            <a:extLst>
              <a:ext uri="{FF2B5EF4-FFF2-40B4-BE49-F238E27FC236}">
                <a16:creationId xmlns:a16="http://schemas.microsoft.com/office/drawing/2014/main" id="{9E31D9F6-7F9E-9B4B-91D0-F2DD6DACDB76}"/>
              </a:ext>
            </a:extLst>
          </p:cNvPr>
          <p:cNvSpPr txBox="1"/>
          <p:nvPr/>
        </p:nvSpPr>
        <p:spPr>
          <a:xfrm>
            <a:off x="3146613" y="2401433"/>
            <a:ext cx="2850776" cy="738664"/>
          </a:xfrm>
          <a:prstGeom prst="rect">
            <a:avLst/>
          </a:prstGeom>
          <a:noFill/>
        </p:spPr>
        <p:txBody>
          <a:bodyPr wrap="square" lIns="182880" tIns="146304" rIns="182880" bIns="146304" rtlCol="0">
            <a:spAutoFit/>
          </a:bodyPr>
          <a:lstStyle/>
          <a:p>
            <a:pPr algn="ctr">
              <a:lnSpc>
                <a:spcPct val="90000"/>
              </a:lnSpc>
              <a:spcAft>
                <a:spcPts val="1800"/>
              </a:spcAft>
            </a:pPr>
            <a:r>
              <a:rPr lang="en-US" sz="3200" dirty="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AWS Lambda</a:t>
            </a:r>
          </a:p>
        </p:txBody>
      </p:sp>
    </p:spTree>
    <p:extLst>
      <p:ext uri="{BB962C8B-B14F-4D97-AF65-F5344CB8AC3E}">
        <p14:creationId xmlns:p14="http://schemas.microsoft.com/office/powerpoint/2010/main" val="3613702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F6F2F-9360-4741-AFBE-712D33F483E5}"/>
              </a:ext>
            </a:extLst>
          </p:cNvPr>
          <p:cNvSpPr>
            <a:spLocks noGrp="1"/>
          </p:cNvSpPr>
          <p:nvPr>
            <p:ph type="title"/>
          </p:nvPr>
        </p:nvSpPr>
        <p:spPr/>
        <p:txBody>
          <a:bodyPr/>
          <a:lstStyle/>
          <a:p>
            <a:r>
              <a:rPr lang="en-US" dirty="0"/>
              <a:t>Serverless applications</a:t>
            </a:r>
          </a:p>
        </p:txBody>
      </p:sp>
      <p:grpSp>
        <p:nvGrpSpPr>
          <p:cNvPr id="21" name="Group 20">
            <a:extLst>
              <a:ext uri="{FF2B5EF4-FFF2-40B4-BE49-F238E27FC236}">
                <a16:creationId xmlns:a16="http://schemas.microsoft.com/office/drawing/2014/main" id="{8A7BA516-B74A-844A-B9D8-F3F9495DFEC7}"/>
              </a:ext>
            </a:extLst>
          </p:cNvPr>
          <p:cNvGrpSpPr/>
          <p:nvPr/>
        </p:nvGrpSpPr>
        <p:grpSpPr>
          <a:xfrm>
            <a:off x="3902274" y="1047751"/>
            <a:ext cx="1339453" cy="3407569"/>
            <a:chOff x="4013942" y="1047751"/>
            <a:chExt cx="1339453" cy="3407569"/>
          </a:xfrm>
        </p:grpSpPr>
        <p:grpSp>
          <p:nvGrpSpPr>
            <p:cNvPr id="22" name="Group 21">
              <a:extLst>
                <a:ext uri="{FF2B5EF4-FFF2-40B4-BE49-F238E27FC236}">
                  <a16:creationId xmlns:a16="http://schemas.microsoft.com/office/drawing/2014/main" id="{687E8937-72B5-684C-B67B-823893EF2374}"/>
                </a:ext>
              </a:extLst>
            </p:cNvPr>
            <p:cNvGrpSpPr/>
            <p:nvPr/>
          </p:nvGrpSpPr>
          <p:grpSpPr>
            <a:xfrm>
              <a:off x="4083985" y="1047751"/>
              <a:ext cx="1199367" cy="1484672"/>
              <a:chOff x="4007093" y="1047751"/>
              <a:chExt cx="1199367" cy="1484672"/>
            </a:xfrm>
          </p:grpSpPr>
          <p:pic>
            <p:nvPicPr>
              <p:cNvPr id="25" name="Picture 24">
                <a:extLst>
                  <a:ext uri="{FF2B5EF4-FFF2-40B4-BE49-F238E27FC236}">
                    <a16:creationId xmlns:a16="http://schemas.microsoft.com/office/drawing/2014/main" id="{A1E9F9CE-C397-7545-A2D0-54013E8F1C0B}"/>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090343" y="1499556"/>
                <a:ext cx="1032867" cy="1032867"/>
              </a:xfrm>
              <a:prstGeom prst="rect">
                <a:avLst/>
              </a:prstGeom>
            </p:spPr>
          </p:pic>
          <p:sp>
            <p:nvSpPr>
              <p:cNvPr id="26" name="Rectangle 25">
                <a:extLst>
                  <a:ext uri="{FF2B5EF4-FFF2-40B4-BE49-F238E27FC236}">
                    <a16:creationId xmlns:a16="http://schemas.microsoft.com/office/drawing/2014/main" id="{6FF9500B-6D08-2041-8E3C-AF5434718B5B}"/>
                  </a:ext>
                </a:extLst>
              </p:cNvPr>
              <p:cNvSpPr/>
              <p:nvPr/>
            </p:nvSpPr>
            <p:spPr>
              <a:xfrm>
                <a:off x="4007093" y="1047751"/>
                <a:ext cx="1199367" cy="400110"/>
              </a:xfrm>
              <a:prstGeom prst="rect">
                <a:avLst/>
              </a:prstGeom>
            </p:spPr>
            <p:txBody>
              <a:bodyPr wrap="none">
                <a:spAutoFit/>
              </a:bodyPr>
              <a:lstStyle/>
              <a:p>
                <a:pPr algn="ctr">
                  <a:spcBef>
                    <a:spcPts val="2625"/>
                  </a:spcBef>
                </a:pPr>
                <a:r>
                  <a:rPr lang="en-US" sz="2000" dirty="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Function</a:t>
                </a:r>
              </a:p>
            </p:txBody>
          </p:sp>
        </p:grpSp>
        <p:sp>
          <p:nvSpPr>
            <p:cNvPr id="24" name="Rectangle 23">
              <a:extLst>
                <a:ext uri="{FF2B5EF4-FFF2-40B4-BE49-F238E27FC236}">
                  <a16:creationId xmlns:a16="http://schemas.microsoft.com/office/drawing/2014/main" id="{DBAE502B-DA7F-8945-81AD-7EE15FA4C9A4}"/>
                </a:ext>
              </a:extLst>
            </p:cNvPr>
            <p:cNvSpPr/>
            <p:nvPr/>
          </p:nvSpPr>
          <p:spPr>
            <a:xfrm>
              <a:off x="4013942" y="2824104"/>
              <a:ext cx="1339453" cy="1631216"/>
            </a:xfrm>
            <a:prstGeom prst="rect">
              <a:avLst/>
            </a:prstGeom>
          </p:spPr>
          <p:txBody>
            <a:bodyPr wrap="square">
              <a:spAutoFit/>
            </a:bodyPr>
            <a:lstStyle/>
            <a:p>
              <a:pPr algn="ctr" defTabSz="285743">
                <a:defRPr/>
              </a:pPr>
              <a:r>
                <a:rPr lang="en-US" sz="1250"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Node.js</a:t>
              </a:r>
            </a:p>
            <a:p>
              <a:pPr algn="ctr" defTabSz="285743">
                <a:defRPr/>
              </a:pPr>
              <a:r>
                <a:rPr lang="en-US" sz="1250"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Python</a:t>
              </a:r>
            </a:p>
            <a:p>
              <a:pPr algn="ctr" defTabSz="285743">
                <a:defRPr/>
              </a:pPr>
              <a:r>
                <a:rPr lang="en-US" sz="1250"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Java</a:t>
              </a:r>
            </a:p>
            <a:p>
              <a:pPr algn="ctr" defTabSz="285743">
                <a:defRPr/>
              </a:pPr>
              <a:r>
                <a:rPr lang="en-US" sz="1250"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C#</a:t>
              </a:r>
            </a:p>
            <a:p>
              <a:pPr algn="ctr" defTabSz="285743">
                <a:defRPr/>
              </a:pPr>
              <a:r>
                <a:rPr lang="en-US" sz="1250"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Go</a:t>
              </a:r>
            </a:p>
            <a:p>
              <a:pPr algn="ctr" defTabSz="285743">
                <a:defRPr/>
              </a:pPr>
              <a:r>
                <a:rPr lang="en-US" sz="1250"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Ruby</a:t>
              </a:r>
            </a:p>
            <a:p>
              <a:pPr algn="ctr" defTabSz="285743">
                <a:defRPr/>
              </a:pPr>
              <a:r>
                <a:rPr lang="en-US" sz="1250"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PowerShell</a:t>
              </a:r>
            </a:p>
            <a:p>
              <a:pPr lvl="0" algn="ctr"/>
              <a:r>
                <a:rPr lang="en-US" sz="1250"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Runtime API</a:t>
              </a:r>
            </a:p>
          </p:txBody>
        </p:sp>
      </p:grpSp>
    </p:spTree>
    <p:extLst>
      <p:ext uri="{BB962C8B-B14F-4D97-AF65-F5344CB8AC3E}">
        <p14:creationId xmlns:p14="http://schemas.microsoft.com/office/powerpoint/2010/main" val="223419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526A6-9BA7-FBDE-9E0B-A9559C6C095F}"/>
              </a:ext>
            </a:extLst>
          </p:cNvPr>
          <p:cNvSpPr>
            <a:spLocks noGrp="1"/>
          </p:cNvSpPr>
          <p:nvPr>
            <p:ph type="title"/>
          </p:nvPr>
        </p:nvSpPr>
        <p:spPr/>
        <p:txBody>
          <a:bodyPr/>
          <a:lstStyle/>
          <a:p>
            <a:r>
              <a:rPr lang="en-CN" dirty="0"/>
              <a:t>整体架构一览</a:t>
            </a:r>
          </a:p>
        </p:txBody>
      </p:sp>
      <p:pic>
        <p:nvPicPr>
          <p:cNvPr id="1026" name="Picture 2">
            <a:extLst>
              <a:ext uri="{FF2B5EF4-FFF2-40B4-BE49-F238E27FC236}">
                <a16:creationId xmlns:a16="http://schemas.microsoft.com/office/drawing/2014/main" id="{3C6B1480-6171-7681-BC25-B0C2FD8C205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52149" y="1009650"/>
            <a:ext cx="5782528" cy="3552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13018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F6F2F-9360-4741-AFBE-712D33F483E5}"/>
              </a:ext>
            </a:extLst>
          </p:cNvPr>
          <p:cNvSpPr>
            <a:spLocks noGrp="1"/>
          </p:cNvSpPr>
          <p:nvPr>
            <p:ph type="title"/>
          </p:nvPr>
        </p:nvSpPr>
        <p:spPr/>
        <p:txBody>
          <a:bodyPr/>
          <a:lstStyle/>
          <a:p>
            <a:r>
              <a:rPr lang="en-US" dirty="0"/>
              <a:t>Serverless applications</a:t>
            </a:r>
          </a:p>
        </p:txBody>
      </p:sp>
      <p:sp>
        <p:nvSpPr>
          <p:cNvPr id="3" name="Rectangle 2"/>
          <p:cNvSpPr/>
          <p:nvPr/>
        </p:nvSpPr>
        <p:spPr>
          <a:xfrm>
            <a:off x="1217054" y="1047750"/>
            <a:ext cx="1670650" cy="400110"/>
          </a:xfrm>
          <a:prstGeom prst="rect">
            <a:avLst/>
          </a:prstGeom>
        </p:spPr>
        <p:txBody>
          <a:bodyPr wrap="none">
            <a:spAutoFit/>
          </a:bodyPr>
          <a:lstStyle/>
          <a:p>
            <a:pPr algn="ctr">
              <a:spcBef>
                <a:spcPts val="2625"/>
              </a:spcBef>
            </a:pPr>
            <a:r>
              <a:rPr lang="en-US" sz="2000" dirty="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Event source</a:t>
            </a:r>
          </a:p>
        </p:txBody>
      </p:sp>
      <p:pic>
        <p:nvPicPr>
          <p:cNvPr id="4" name="Picture 3">
            <a:extLst>
              <a:ext uri="{FF2B5EF4-FFF2-40B4-BE49-F238E27FC236}">
                <a16:creationId xmlns:a16="http://schemas.microsoft.com/office/drawing/2014/main" id="{38B460A5-00D6-9E40-A5E7-2D263A11EC8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556819" y="1514388"/>
            <a:ext cx="991119" cy="985366"/>
          </a:xfrm>
          <a:prstGeom prst="rect">
            <a:avLst/>
          </a:prstGeom>
          <a:noFill/>
        </p:spPr>
      </p:pic>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759001" y="2763283"/>
            <a:ext cx="586755" cy="58675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1787963" y="3485806"/>
            <a:ext cx="528831" cy="528831"/>
          </a:xfrm>
          <a:prstGeom prst="rect">
            <a:avLst/>
          </a:prstGeom>
        </p:spPr>
      </p:pic>
      <p:cxnSp>
        <p:nvCxnSpPr>
          <p:cNvPr id="23" name="Straight Arrow Connector 22">
            <a:extLst>
              <a:ext uri="{FF2B5EF4-FFF2-40B4-BE49-F238E27FC236}">
                <a16:creationId xmlns:a16="http://schemas.microsoft.com/office/drawing/2014/main" id="{26B061A8-3917-9949-B6FC-B2CAEE84A7AF}"/>
              </a:ext>
            </a:extLst>
          </p:cNvPr>
          <p:cNvCxnSpPr>
            <a:cxnSpLocks/>
          </p:cNvCxnSpPr>
          <p:nvPr/>
        </p:nvCxnSpPr>
        <p:spPr>
          <a:xfrm>
            <a:off x="2891235" y="2029833"/>
            <a:ext cx="984250" cy="0"/>
          </a:xfrm>
          <a:prstGeom prst="straightConnector1">
            <a:avLst/>
          </a:prstGeom>
          <a:noFill/>
          <a:ln w="38100" cap="flat" cmpd="sng" algn="ctr">
            <a:solidFill>
              <a:srgbClr val="92D050"/>
            </a:solidFill>
            <a:prstDash val="solid"/>
            <a:headEnd type="none" w="med" len="med"/>
            <a:tailEnd type="arrow" w="med" len="med"/>
          </a:ln>
          <a:effectLst/>
        </p:spPr>
      </p:cxnSp>
      <p:pic>
        <p:nvPicPr>
          <p:cNvPr id="34" name="Picture 33"/>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759001" y="4033771"/>
            <a:ext cx="557793" cy="557793"/>
          </a:xfrm>
          <a:prstGeom prst="rect">
            <a:avLst/>
          </a:prstGeom>
        </p:spPr>
      </p:pic>
      <p:grpSp>
        <p:nvGrpSpPr>
          <p:cNvPr id="22" name="Group 21">
            <a:extLst>
              <a:ext uri="{FF2B5EF4-FFF2-40B4-BE49-F238E27FC236}">
                <a16:creationId xmlns:a16="http://schemas.microsoft.com/office/drawing/2014/main" id="{62A052CE-91AB-A54A-A89C-0153DB4330A2}"/>
              </a:ext>
            </a:extLst>
          </p:cNvPr>
          <p:cNvGrpSpPr/>
          <p:nvPr/>
        </p:nvGrpSpPr>
        <p:grpSpPr>
          <a:xfrm>
            <a:off x="3972318" y="1047751"/>
            <a:ext cx="1199367" cy="1484672"/>
            <a:chOff x="4007093" y="1047751"/>
            <a:chExt cx="1199367" cy="1484672"/>
          </a:xfrm>
        </p:grpSpPr>
        <p:pic>
          <p:nvPicPr>
            <p:cNvPr id="25" name="Picture 24">
              <a:extLst>
                <a:ext uri="{FF2B5EF4-FFF2-40B4-BE49-F238E27FC236}">
                  <a16:creationId xmlns:a16="http://schemas.microsoft.com/office/drawing/2014/main" id="{D7C7E5DE-C080-D447-A604-DFDA612C556D}"/>
                </a:ext>
              </a:extLst>
            </p:cNvPr>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4090343" y="1499556"/>
              <a:ext cx="1032867" cy="1032867"/>
            </a:xfrm>
            <a:prstGeom prst="rect">
              <a:avLst/>
            </a:prstGeom>
          </p:spPr>
        </p:pic>
        <p:sp>
          <p:nvSpPr>
            <p:cNvPr id="26" name="Rectangle 25">
              <a:extLst>
                <a:ext uri="{FF2B5EF4-FFF2-40B4-BE49-F238E27FC236}">
                  <a16:creationId xmlns:a16="http://schemas.microsoft.com/office/drawing/2014/main" id="{86FB6E9A-3738-9D49-A2AD-1EA03287542B}"/>
                </a:ext>
              </a:extLst>
            </p:cNvPr>
            <p:cNvSpPr/>
            <p:nvPr/>
          </p:nvSpPr>
          <p:spPr>
            <a:xfrm>
              <a:off x="4007093" y="1047751"/>
              <a:ext cx="1199367" cy="400110"/>
            </a:xfrm>
            <a:prstGeom prst="rect">
              <a:avLst/>
            </a:prstGeom>
          </p:spPr>
          <p:txBody>
            <a:bodyPr wrap="none">
              <a:spAutoFit/>
            </a:bodyPr>
            <a:lstStyle/>
            <a:p>
              <a:pPr algn="ctr">
                <a:spcBef>
                  <a:spcPts val="2625"/>
                </a:spcBef>
              </a:pPr>
              <a:r>
                <a:rPr lang="en-US" sz="2000" dirty="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Function</a:t>
              </a:r>
            </a:p>
          </p:txBody>
        </p:sp>
      </p:grpSp>
      <p:sp>
        <p:nvSpPr>
          <p:cNvPr id="24" name="Rectangle 23">
            <a:extLst>
              <a:ext uri="{FF2B5EF4-FFF2-40B4-BE49-F238E27FC236}">
                <a16:creationId xmlns:a16="http://schemas.microsoft.com/office/drawing/2014/main" id="{85DF24FD-703E-BA46-A410-E4B8F2338D13}"/>
              </a:ext>
            </a:extLst>
          </p:cNvPr>
          <p:cNvSpPr/>
          <p:nvPr/>
        </p:nvSpPr>
        <p:spPr>
          <a:xfrm>
            <a:off x="3902275" y="2824105"/>
            <a:ext cx="1339453" cy="1631216"/>
          </a:xfrm>
          <a:prstGeom prst="rect">
            <a:avLst/>
          </a:prstGeom>
        </p:spPr>
        <p:txBody>
          <a:bodyPr wrap="square">
            <a:spAutoFit/>
          </a:bodyPr>
          <a:lstStyle/>
          <a:p>
            <a:pPr algn="ctr" defTabSz="285743">
              <a:defRPr/>
            </a:pPr>
            <a:r>
              <a:rPr lang="en-US" sz="1250"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Node.js</a:t>
            </a:r>
          </a:p>
          <a:p>
            <a:pPr algn="ctr" defTabSz="285743">
              <a:defRPr/>
            </a:pPr>
            <a:r>
              <a:rPr lang="en-US" sz="1250"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Python</a:t>
            </a:r>
          </a:p>
          <a:p>
            <a:pPr algn="ctr" defTabSz="285743">
              <a:defRPr/>
            </a:pPr>
            <a:r>
              <a:rPr lang="en-US" sz="1250"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Java</a:t>
            </a:r>
          </a:p>
          <a:p>
            <a:pPr algn="ctr" defTabSz="285743">
              <a:defRPr/>
            </a:pPr>
            <a:r>
              <a:rPr lang="en-US" sz="1250"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C#</a:t>
            </a:r>
          </a:p>
          <a:p>
            <a:pPr algn="ctr" defTabSz="285743">
              <a:defRPr/>
            </a:pPr>
            <a:r>
              <a:rPr lang="en-US" sz="1250"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Go</a:t>
            </a:r>
          </a:p>
          <a:p>
            <a:pPr algn="ctr" defTabSz="285743">
              <a:defRPr/>
            </a:pPr>
            <a:r>
              <a:rPr lang="en-US" sz="1250"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Ruby</a:t>
            </a:r>
          </a:p>
          <a:p>
            <a:pPr algn="ctr" defTabSz="285743">
              <a:defRPr/>
            </a:pPr>
            <a:r>
              <a:rPr lang="en-US" sz="1250"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PowerShell</a:t>
            </a:r>
          </a:p>
          <a:p>
            <a:pPr lvl="0" algn="ctr"/>
            <a:r>
              <a:rPr lang="en-US" sz="1250"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Runtime API</a:t>
            </a:r>
          </a:p>
        </p:txBody>
      </p:sp>
      <p:grpSp>
        <p:nvGrpSpPr>
          <p:cNvPr id="19" name="Group 18">
            <a:extLst>
              <a:ext uri="{FF2B5EF4-FFF2-40B4-BE49-F238E27FC236}">
                <a16:creationId xmlns:a16="http://schemas.microsoft.com/office/drawing/2014/main" id="{AE7B4B9B-6573-D44F-BCED-CFCE689FA57C}"/>
              </a:ext>
            </a:extLst>
          </p:cNvPr>
          <p:cNvGrpSpPr/>
          <p:nvPr/>
        </p:nvGrpSpPr>
        <p:grpSpPr>
          <a:xfrm>
            <a:off x="398085" y="2827869"/>
            <a:ext cx="1243143" cy="1682954"/>
            <a:chOff x="398084" y="2827869"/>
            <a:chExt cx="1243142" cy="1682954"/>
          </a:xfrm>
        </p:grpSpPr>
        <p:sp>
          <p:nvSpPr>
            <p:cNvPr id="20" name="Rectangle 19">
              <a:extLst>
                <a:ext uri="{FF2B5EF4-FFF2-40B4-BE49-F238E27FC236}">
                  <a16:creationId xmlns:a16="http://schemas.microsoft.com/office/drawing/2014/main" id="{A7FBE16D-100F-4E4B-BFA0-5FDD75F7FCC8}"/>
                </a:ext>
              </a:extLst>
            </p:cNvPr>
            <p:cNvSpPr/>
            <p:nvPr/>
          </p:nvSpPr>
          <p:spPr>
            <a:xfrm>
              <a:off x="398579" y="2827869"/>
              <a:ext cx="1023036" cy="477054"/>
            </a:xfrm>
            <a:prstGeom prst="rect">
              <a:avLst/>
            </a:prstGeom>
          </p:spPr>
          <p:txBody>
            <a:bodyPr wrap="none">
              <a:spAutoFit/>
            </a:bodyPr>
            <a:lstStyle/>
            <a:p>
              <a:r>
                <a:rPr lang="en-US" sz="125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Changes in </a:t>
              </a:r>
            </a:p>
            <a:p>
              <a:r>
                <a:rPr lang="en-US" sz="125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data state</a:t>
              </a:r>
            </a:p>
          </p:txBody>
        </p:sp>
        <p:sp>
          <p:nvSpPr>
            <p:cNvPr id="27" name="Rectangle 26">
              <a:extLst>
                <a:ext uri="{FF2B5EF4-FFF2-40B4-BE49-F238E27FC236}">
                  <a16:creationId xmlns:a16="http://schemas.microsoft.com/office/drawing/2014/main" id="{F9CDFD59-9DB3-6A40-8F53-42B926A66B7F}"/>
                </a:ext>
              </a:extLst>
            </p:cNvPr>
            <p:cNvSpPr/>
            <p:nvPr/>
          </p:nvSpPr>
          <p:spPr>
            <a:xfrm>
              <a:off x="398084" y="3430819"/>
              <a:ext cx="1075935" cy="477054"/>
            </a:xfrm>
            <a:prstGeom prst="rect">
              <a:avLst/>
            </a:prstGeom>
          </p:spPr>
          <p:txBody>
            <a:bodyPr wrap="none">
              <a:spAutoFit/>
            </a:bodyPr>
            <a:lstStyle/>
            <a:p>
              <a:r>
                <a:rPr lang="en-US" sz="125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Requests to </a:t>
              </a:r>
            </a:p>
            <a:p>
              <a:r>
                <a:rPr lang="en-US" sz="125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endpoints</a:t>
              </a:r>
            </a:p>
          </p:txBody>
        </p:sp>
        <p:sp>
          <p:nvSpPr>
            <p:cNvPr id="28" name="Rectangle 27">
              <a:extLst>
                <a:ext uri="{FF2B5EF4-FFF2-40B4-BE49-F238E27FC236}">
                  <a16:creationId xmlns:a16="http://schemas.microsoft.com/office/drawing/2014/main" id="{4343DDA7-7CB2-3B49-894E-F1196A8D7BE2}"/>
                </a:ext>
              </a:extLst>
            </p:cNvPr>
            <p:cNvSpPr/>
            <p:nvPr/>
          </p:nvSpPr>
          <p:spPr>
            <a:xfrm>
              <a:off x="398579" y="4033769"/>
              <a:ext cx="1242647" cy="477054"/>
            </a:xfrm>
            <a:prstGeom prst="rect">
              <a:avLst/>
            </a:prstGeom>
          </p:spPr>
          <p:txBody>
            <a:bodyPr wrap="none">
              <a:spAutoFit/>
            </a:bodyPr>
            <a:lstStyle/>
            <a:p>
              <a:r>
                <a:rPr lang="en-US" sz="125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Changes in </a:t>
              </a:r>
            </a:p>
            <a:p>
              <a:r>
                <a:rPr lang="en-US" sz="125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Resource state</a:t>
              </a:r>
            </a:p>
          </p:txBody>
        </p:sp>
      </p:grpSp>
    </p:spTree>
    <p:extLst>
      <p:ext uri="{BB962C8B-B14F-4D97-AF65-F5344CB8AC3E}">
        <p14:creationId xmlns:p14="http://schemas.microsoft.com/office/powerpoint/2010/main" val="3820553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903B4D7D-129E-5349-8E25-3E2EA7563D10}"/>
              </a:ext>
            </a:extLst>
          </p:cNvPr>
          <p:cNvGrpSpPr/>
          <p:nvPr/>
        </p:nvGrpSpPr>
        <p:grpSpPr>
          <a:xfrm>
            <a:off x="3902274" y="1047751"/>
            <a:ext cx="1339453" cy="3407569"/>
            <a:chOff x="4013942" y="1047751"/>
            <a:chExt cx="1339453" cy="3407569"/>
          </a:xfrm>
        </p:grpSpPr>
        <p:grpSp>
          <p:nvGrpSpPr>
            <p:cNvPr id="22" name="Group 21">
              <a:extLst>
                <a:ext uri="{FF2B5EF4-FFF2-40B4-BE49-F238E27FC236}">
                  <a16:creationId xmlns:a16="http://schemas.microsoft.com/office/drawing/2014/main" id="{18758BA8-532E-0047-898A-F79B98F878EB}"/>
                </a:ext>
              </a:extLst>
            </p:cNvPr>
            <p:cNvGrpSpPr/>
            <p:nvPr/>
          </p:nvGrpSpPr>
          <p:grpSpPr>
            <a:xfrm>
              <a:off x="4083985" y="1047751"/>
              <a:ext cx="1199367" cy="1484672"/>
              <a:chOff x="4007093" y="1047751"/>
              <a:chExt cx="1199367" cy="1484672"/>
            </a:xfrm>
          </p:grpSpPr>
          <p:pic>
            <p:nvPicPr>
              <p:cNvPr id="25" name="Picture 24">
                <a:extLst>
                  <a:ext uri="{FF2B5EF4-FFF2-40B4-BE49-F238E27FC236}">
                    <a16:creationId xmlns:a16="http://schemas.microsoft.com/office/drawing/2014/main" id="{883C455C-7E8C-8B42-8527-DCE95C3403A9}"/>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090343" y="1499556"/>
                <a:ext cx="1032867" cy="1032867"/>
              </a:xfrm>
              <a:prstGeom prst="rect">
                <a:avLst/>
              </a:prstGeom>
            </p:spPr>
          </p:pic>
          <p:sp>
            <p:nvSpPr>
              <p:cNvPr id="26" name="Rectangle 25">
                <a:extLst>
                  <a:ext uri="{FF2B5EF4-FFF2-40B4-BE49-F238E27FC236}">
                    <a16:creationId xmlns:a16="http://schemas.microsoft.com/office/drawing/2014/main" id="{BE718598-E2BA-D949-AA6F-80B9FE4D331F}"/>
                  </a:ext>
                </a:extLst>
              </p:cNvPr>
              <p:cNvSpPr/>
              <p:nvPr/>
            </p:nvSpPr>
            <p:spPr>
              <a:xfrm>
                <a:off x="4007093" y="1047751"/>
                <a:ext cx="1199367" cy="400110"/>
              </a:xfrm>
              <a:prstGeom prst="rect">
                <a:avLst/>
              </a:prstGeom>
            </p:spPr>
            <p:txBody>
              <a:bodyPr wrap="none">
                <a:spAutoFit/>
              </a:bodyPr>
              <a:lstStyle/>
              <a:p>
                <a:pPr algn="ctr">
                  <a:spcBef>
                    <a:spcPts val="2625"/>
                  </a:spcBef>
                </a:pPr>
                <a:r>
                  <a:rPr lang="en-US" sz="2000" dirty="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Function</a:t>
                </a:r>
              </a:p>
            </p:txBody>
          </p:sp>
        </p:grpSp>
        <p:sp>
          <p:nvSpPr>
            <p:cNvPr id="24" name="Rectangle 23">
              <a:extLst>
                <a:ext uri="{FF2B5EF4-FFF2-40B4-BE49-F238E27FC236}">
                  <a16:creationId xmlns:a16="http://schemas.microsoft.com/office/drawing/2014/main" id="{9E37E4E9-B473-384D-8B35-B6B329EED9F0}"/>
                </a:ext>
              </a:extLst>
            </p:cNvPr>
            <p:cNvSpPr/>
            <p:nvPr/>
          </p:nvSpPr>
          <p:spPr>
            <a:xfrm>
              <a:off x="4013942" y="2824104"/>
              <a:ext cx="1339453" cy="1631216"/>
            </a:xfrm>
            <a:prstGeom prst="rect">
              <a:avLst/>
            </a:prstGeom>
          </p:spPr>
          <p:txBody>
            <a:bodyPr wrap="square">
              <a:spAutoFit/>
            </a:bodyPr>
            <a:lstStyle/>
            <a:p>
              <a:pPr algn="ctr" defTabSz="285743">
                <a:defRPr/>
              </a:pPr>
              <a:r>
                <a:rPr lang="en-US" sz="1250" dirty="0">
                  <a:latin typeface="Amazon Ember" panose="020B0603020204020204" pitchFamily="34" charset="0"/>
                  <a:ea typeface="Amazon Ember" panose="020B0603020204020204" pitchFamily="34" charset="0"/>
                  <a:cs typeface="Amazon Ember" panose="020B0603020204020204" pitchFamily="34" charset="0"/>
                </a:rPr>
                <a:t>Node.js</a:t>
              </a:r>
            </a:p>
            <a:p>
              <a:pPr algn="ctr" defTabSz="285743">
                <a:defRPr/>
              </a:pPr>
              <a:r>
                <a:rPr lang="en-US" sz="1250" dirty="0">
                  <a:latin typeface="Amazon Ember" panose="020B0603020204020204" pitchFamily="34" charset="0"/>
                  <a:ea typeface="Amazon Ember" panose="020B0603020204020204" pitchFamily="34" charset="0"/>
                  <a:cs typeface="Amazon Ember" panose="020B0603020204020204" pitchFamily="34" charset="0"/>
                </a:rPr>
                <a:t>Python</a:t>
              </a:r>
            </a:p>
            <a:p>
              <a:pPr algn="ctr" defTabSz="285743">
                <a:defRPr/>
              </a:pPr>
              <a:r>
                <a:rPr lang="en-US" sz="1250" dirty="0">
                  <a:latin typeface="Amazon Ember" panose="020B0603020204020204" pitchFamily="34" charset="0"/>
                  <a:ea typeface="Amazon Ember" panose="020B0603020204020204" pitchFamily="34" charset="0"/>
                  <a:cs typeface="Amazon Ember" panose="020B0603020204020204" pitchFamily="34" charset="0"/>
                </a:rPr>
                <a:t>Java</a:t>
              </a:r>
            </a:p>
            <a:p>
              <a:pPr algn="ctr" defTabSz="285743">
                <a:defRPr/>
              </a:pPr>
              <a:r>
                <a:rPr lang="en-US" sz="1250" dirty="0">
                  <a:latin typeface="Amazon Ember" panose="020B0603020204020204" pitchFamily="34" charset="0"/>
                  <a:ea typeface="Amazon Ember" panose="020B0603020204020204" pitchFamily="34" charset="0"/>
                  <a:cs typeface="Amazon Ember" panose="020B0603020204020204" pitchFamily="34" charset="0"/>
                </a:rPr>
                <a:t>C#</a:t>
              </a:r>
            </a:p>
            <a:p>
              <a:pPr algn="ctr" defTabSz="285743">
                <a:defRPr/>
              </a:pPr>
              <a:r>
                <a:rPr lang="en-US" sz="1250" dirty="0">
                  <a:latin typeface="Amazon Ember" panose="020B0603020204020204" pitchFamily="34" charset="0"/>
                  <a:ea typeface="Amazon Ember" panose="020B0603020204020204" pitchFamily="34" charset="0"/>
                  <a:cs typeface="Amazon Ember" panose="020B0603020204020204" pitchFamily="34" charset="0"/>
                </a:rPr>
                <a:t>Go</a:t>
              </a:r>
            </a:p>
            <a:p>
              <a:pPr algn="ctr" defTabSz="285743">
                <a:defRPr/>
              </a:pPr>
              <a:r>
                <a:rPr lang="en-US" sz="1250" dirty="0">
                  <a:latin typeface="Amazon Ember" panose="020B0603020204020204" pitchFamily="34" charset="0"/>
                  <a:ea typeface="Amazon Ember" panose="020B0603020204020204" pitchFamily="34" charset="0"/>
                  <a:cs typeface="Amazon Ember" panose="020B0603020204020204" pitchFamily="34" charset="0"/>
                </a:rPr>
                <a:t>Ruby</a:t>
              </a:r>
            </a:p>
            <a:p>
              <a:pPr algn="ctr" defTabSz="285743">
                <a:defRPr/>
              </a:pPr>
              <a:r>
                <a:rPr lang="en-US" sz="1250" dirty="0">
                  <a:latin typeface="Amazon Ember" panose="020B0603020204020204" pitchFamily="34" charset="0"/>
                  <a:ea typeface="Amazon Ember" panose="020B0603020204020204" pitchFamily="34" charset="0"/>
                  <a:cs typeface="Amazon Ember" panose="020B0603020204020204" pitchFamily="34" charset="0"/>
                </a:rPr>
                <a:t>PowerShell</a:t>
              </a:r>
            </a:p>
            <a:p>
              <a:pPr lvl="0" algn="ctr"/>
              <a:r>
                <a:rPr lang="en-US" sz="1250" dirty="0">
                  <a:latin typeface="Amazon Ember" panose="020B0603020204020204" pitchFamily="34" charset="0"/>
                  <a:ea typeface="Amazon Ember" panose="020B0603020204020204" pitchFamily="34" charset="0"/>
                  <a:cs typeface="Amazon Ember" panose="020B0603020204020204" pitchFamily="34" charset="0"/>
                </a:rPr>
                <a:t>Runtime API</a:t>
              </a:r>
            </a:p>
          </p:txBody>
        </p:sp>
      </p:grpSp>
      <p:sp>
        <p:nvSpPr>
          <p:cNvPr id="2" name="Title 1">
            <a:extLst>
              <a:ext uri="{FF2B5EF4-FFF2-40B4-BE49-F238E27FC236}">
                <a16:creationId xmlns:a16="http://schemas.microsoft.com/office/drawing/2014/main" id="{818F6F2F-9360-4741-AFBE-712D33F483E5}"/>
              </a:ext>
            </a:extLst>
          </p:cNvPr>
          <p:cNvSpPr>
            <a:spLocks noGrp="1"/>
          </p:cNvSpPr>
          <p:nvPr>
            <p:ph type="title"/>
          </p:nvPr>
        </p:nvSpPr>
        <p:spPr/>
        <p:txBody>
          <a:bodyPr/>
          <a:lstStyle/>
          <a:p>
            <a:r>
              <a:rPr lang="en-US" dirty="0"/>
              <a:t>Serverless applications</a:t>
            </a:r>
          </a:p>
        </p:txBody>
      </p:sp>
      <p:sp>
        <p:nvSpPr>
          <p:cNvPr id="3" name="Rectangle 2"/>
          <p:cNvSpPr/>
          <p:nvPr/>
        </p:nvSpPr>
        <p:spPr>
          <a:xfrm>
            <a:off x="1217054" y="1047750"/>
            <a:ext cx="1670650" cy="400110"/>
          </a:xfrm>
          <a:prstGeom prst="rect">
            <a:avLst/>
          </a:prstGeom>
        </p:spPr>
        <p:txBody>
          <a:bodyPr wrap="none">
            <a:spAutoFit/>
          </a:bodyPr>
          <a:lstStyle/>
          <a:p>
            <a:pPr algn="ctr">
              <a:spcBef>
                <a:spcPts val="2625"/>
              </a:spcBef>
            </a:pPr>
            <a:r>
              <a:rPr lang="en-US" sz="2000" dirty="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Event source</a:t>
            </a:r>
          </a:p>
        </p:txBody>
      </p:sp>
      <p:pic>
        <p:nvPicPr>
          <p:cNvPr id="4" name="Picture 3">
            <a:extLst>
              <a:ext uri="{FF2B5EF4-FFF2-40B4-BE49-F238E27FC236}">
                <a16:creationId xmlns:a16="http://schemas.microsoft.com/office/drawing/2014/main" id="{38B460A5-00D6-9E40-A5E7-2D263A11EC8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556819" y="1514388"/>
            <a:ext cx="991119" cy="985366"/>
          </a:xfrm>
          <a:prstGeom prst="rect">
            <a:avLst/>
          </a:prstGeom>
          <a:noFill/>
        </p:spPr>
      </p:pic>
      <p:pic>
        <p:nvPicPr>
          <p:cNvPr id="7" name="Picture 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759001" y="2763283"/>
            <a:ext cx="586755" cy="586755"/>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1787963" y="3485806"/>
            <a:ext cx="528831" cy="528831"/>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508870" y="1446427"/>
            <a:ext cx="1151480" cy="1151480"/>
          </a:xfrm>
          <a:prstGeom prst="rect">
            <a:avLst/>
          </a:prstGeom>
        </p:spPr>
      </p:pic>
      <p:pic>
        <p:nvPicPr>
          <p:cNvPr id="12" name="Picture 11"/>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584209" y="2824105"/>
            <a:ext cx="1000802" cy="1000802"/>
          </a:xfrm>
          <a:prstGeom prst="rect">
            <a:avLst/>
          </a:prstGeom>
        </p:spPr>
      </p:pic>
      <p:sp>
        <p:nvSpPr>
          <p:cNvPr id="15" name="Rectangle 14"/>
          <p:cNvSpPr/>
          <p:nvPr/>
        </p:nvSpPr>
        <p:spPr>
          <a:xfrm>
            <a:off x="6533965" y="1047750"/>
            <a:ext cx="1125629" cy="400110"/>
          </a:xfrm>
          <a:prstGeom prst="rect">
            <a:avLst/>
          </a:prstGeom>
        </p:spPr>
        <p:txBody>
          <a:bodyPr wrap="none">
            <a:spAutoFit/>
          </a:bodyPr>
          <a:lstStyle/>
          <a:p>
            <a:pPr algn="ctr">
              <a:spcBef>
                <a:spcPts val="2625"/>
              </a:spcBef>
            </a:pPr>
            <a:r>
              <a:rPr lang="en-US" sz="2000" dirty="0">
                <a:solidFill>
                  <a:schemeClr val="accent5"/>
                </a:solidFill>
                <a:latin typeface="Amazon Ember" panose="020B0603020204020204" pitchFamily="34" charset="0"/>
                <a:ea typeface="Amazon Ember" panose="020B0603020204020204" pitchFamily="34" charset="0"/>
                <a:cs typeface="Amazon Ember" panose="020B0603020204020204" pitchFamily="34" charset="0"/>
              </a:rPr>
              <a:t>Services</a:t>
            </a:r>
          </a:p>
        </p:txBody>
      </p:sp>
      <p:grpSp>
        <p:nvGrpSpPr>
          <p:cNvPr id="6" name="Group 5">
            <a:extLst>
              <a:ext uri="{FF2B5EF4-FFF2-40B4-BE49-F238E27FC236}">
                <a16:creationId xmlns:a16="http://schemas.microsoft.com/office/drawing/2014/main" id="{758A3F5A-151C-3647-874C-CF1A03F8F854}"/>
              </a:ext>
            </a:extLst>
          </p:cNvPr>
          <p:cNvGrpSpPr/>
          <p:nvPr/>
        </p:nvGrpSpPr>
        <p:grpSpPr>
          <a:xfrm>
            <a:off x="398085" y="2827869"/>
            <a:ext cx="1243143" cy="1682954"/>
            <a:chOff x="398084" y="2827869"/>
            <a:chExt cx="1243142" cy="1682954"/>
          </a:xfrm>
        </p:grpSpPr>
        <p:sp>
          <p:nvSpPr>
            <p:cNvPr id="16" name="Rectangle 15"/>
            <p:cNvSpPr/>
            <p:nvPr/>
          </p:nvSpPr>
          <p:spPr>
            <a:xfrm>
              <a:off x="398579" y="2827869"/>
              <a:ext cx="1023036" cy="477054"/>
            </a:xfrm>
            <a:prstGeom prst="rect">
              <a:avLst/>
            </a:prstGeom>
          </p:spPr>
          <p:txBody>
            <a:bodyPr wrap="none">
              <a:spAutoFit/>
            </a:bodyPr>
            <a:lstStyle/>
            <a:p>
              <a:r>
                <a:rPr lang="en-US" sz="125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Changes in </a:t>
              </a:r>
            </a:p>
            <a:p>
              <a:r>
                <a:rPr lang="en-US" sz="125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data state</a:t>
              </a:r>
            </a:p>
          </p:txBody>
        </p:sp>
        <p:sp>
          <p:nvSpPr>
            <p:cNvPr id="17" name="Rectangle 16"/>
            <p:cNvSpPr/>
            <p:nvPr/>
          </p:nvSpPr>
          <p:spPr>
            <a:xfrm>
              <a:off x="398084" y="3430819"/>
              <a:ext cx="1075935" cy="477054"/>
            </a:xfrm>
            <a:prstGeom prst="rect">
              <a:avLst/>
            </a:prstGeom>
          </p:spPr>
          <p:txBody>
            <a:bodyPr wrap="none">
              <a:spAutoFit/>
            </a:bodyPr>
            <a:lstStyle/>
            <a:p>
              <a:r>
                <a:rPr lang="en-US" sz="125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Requests to </a:t>
              </a:r>
            </a:p>
            <a:p>
              <a:r>
                <a:rPr lang="en-US" sz="125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endpoints</a:t>
              </a:r>
            </a:p>
          </p:txBody>
        </p:sp>
        <p:sp>
          <p:nvSpPr>
            <p:cNvPr id="18" name="Rectangle 17"/>
            <p:cNvSpPr/>
            <p:nvPr/>
          </p:nvSpPr>
          <p:spPr>
            <a:xfrm>
              <a:off x="398579" y="4033769"/>
              <a:ext cx="1242647" cy="477054"/>
            </a:xfrm>
            <a:prstGeom prst="rect">
              <a:avLst/>
            </a:prstGeom>
          </p:spPr>
          <p:txBody>
            <a:bodyPr wrap="none">
              <a:spAutoFit/>
            </a:bodyPr>
            <a:lstStyle/>
            <a:p>
              <a:r>
                <a:rPr lang="en-US" sz="125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Changes in </a:t>
              </a:r>
            </a:p>
            <a:p>
              <a:r>
                <a:rPr lang="en-US" sz="125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Resource state</a:t>
              </a:r>
            </a:p>
          </p:txBody>
        </p:sp>
      </p:grpSp>
      <p:cxnSp>
        <p:nvCxnSpPr>
          <p:cNvPr id="23" name="Straight Arrow Connector 22">
            <a:extLst>
              <a:ext uri="{FF2B5EF4-FFF2-40B4-BE49-F238E27FC236}">
                <a16:creationId xmlns:a16="http://schemas.microsoft.com/office/drawing/2014/main" id="{26B061A8-3917-9949-B6FC-B2CAEE84A7AF}"/>
              </a:ext>
            </a:extLst>
          </p:cNvPr>
          <p:cNvCxnSpPr>
            <a:cxnSpLocks/>
          </p:cNvCxnSpPr>
          <p:nvPr/>
        </p:nvCxnSpPr>
        <p:spPr>
          <a:xfrm>
            <a:off x="2891235" y="2029833"/>
            <a:ext cx="984250" cy="0"/>
          </a:xfrm>
          <a:prstGeom prst="straightConnector1">
            <a:avLst/>
          </a:prstGeom>
          <a:noFill/>
          <a:ln w="38100" cap="flat" cmpd="sng" algn="ctr">
            <a:solidFill>
              <a:srgbClr val="92D050"/>
            </a:solidFill>
            <a:prstDash val="solid"/>
            <a:headEnd type="none" w="med" len="med"/>
            <a:tailEnd type="arrow" w="med" len="med"/>
          </a:ln>
          <a:effectLst/>
        </p:spPr>
      </p:cxnSp>
      <p:cxnSp>
        <p:nvCxnSpPr>
          <p:cNvPr id="29" name="Straight Arrow Connector 28">
            <a:extLst>
              <a:ext uri="{FF2B5EF4-FFF2-40B4-BE49-F238E27FC236}">
                <a16:creationId xmlns:a16="http://schemas.microsoft.com/office/drawing/2014/main" id="{26B061A8-3917-9949-B6FC-B2CAEE84A7AF}"/>
              </a:ext>
            </a:extLst>
          </p:cNvPr>
          <p:cNvCxnSpPr>
            <a:cxnSpLocks/>
          </p:cNvCxnSpPr>
          <p:nvPr/>
        </p:nvCxnSpPr>
        <p:spPr>
          <a:xfrm>
            <a:off x="5268516" y="2029833"/>
            <a:ext cx="984250" cy="0"/>
          </a:xfrm>
          <a:prstGeom prst="straightConnector1">
            <a:avLst/>
          </a:prstGeom>
          <a:noFill/>
          <a:ln w="38100" cap="flat" cmpd="sng" algn="ctr">
            <a:solidFill>
              <a:srgbClr val="92D050"/>
            </a:solidFill>
            <a:prstDash val="solid"/>
            <a:headEnd type="none" w="med" len="med"/>
            <a:tailEnd type="arrow" w="med" len="med"/>
          </a:ln>
          <a:effectLst/>
        </p:spPr>
      </p:cxnSp>
      <p:cxnSp>
        <p:nvCxnSpPr>
          <p:cNvPr id="30" name="Straight Arrow Connector 29">
            <a:extLst>
              <a:ext uri="{FF2B5EF4-FFF2-40B4-BE49-F238E27FC236}">
                <a16:creationId xmlns:a16="http://schemas.microsoft.com/office/drawing/2014/main" id="{26B061A8-3917-9949-B6FC-B2CAEE84A7AF}"/>
              </a:ext>
            </a:extLst>
          </p:cNvPr>
          <p:cNvCxnSpPr>
            <a:cxnSpLocks/>
          </p:cNvCxnSpPr>
          <p:nvPr/>
        </p:nvCxnSpPr>
        <p:spPr>
          <a:xfrm>
            <a:off x="5268516" y="2029834"/>
            <a:ext cx="984250" cy="815129"/>
          </a:xfrm>
          <a:prstGeom prst="straightConnector1">
            <a:avLst/>
          </a:prstGeom>
          <a:noFill/>
          <a:ln w="38100" cap="flat" cmpd="sng" algn="ctr">
            <a:solidFill>
              <a:srgbClr val="92D050"/>
            </a:solidFill>
            <a:prstDash val="solid"/>
            <a:headEnd type="none" w="med" len="med"/>
            <a:tailEnd type="arrow" w="med" len="med"/>
          </a:ln>
          <a:effectLst/>
        </p:spPr>
      </p:cxnSp>
      <p:pic>
        <p:nvPicPr>
          <p:cNvPr id="34" name="Picture 33"/>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759001" y="4033771"/>
            <a:ext cx="557793" cy="557793"/>
          </a:xfrm>
          <a:prstGeom prst="rect">
            <a:avLst/>
          </a:prstGeom>
        </p:spPr>
      </p:pic>
    </p:spTree>
    <p:extLst>
      <p:ext uri="{BB962C8B-B14F-4D97-AF65-F5344CB8AC3E}">
        <p14:creationId xmlns:p14="http://schemas.microsoft.com/office/powerpoint/2010/main" val="1066449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D01D6-5B47-2E48-7E1C-B9F737660645}"/>
              </a:ext>
            </a:extLst>
          </p:cNvPr>
          <p:cNvSpPr>
            <a:spLocks noGrp="1"/>
          </p:cNvSpPr>
          <p:nvPr>
            <p:ph type="title"/>
          </p:nvPr>
        </p:nvSpPr>
        <p:spPr/>
        <p:txBody>
          <a:bodyPr/>
          <a:lstStyle/>
          <a:p>
            <a:r>
              <a:rPr lang="en-CN" dirty="0"/>
              <a:t>创建</a:t>
            </a:r>
            <a:r>
              <a:rPr lang="zh-CN" altLang="en-US" dirty="0"/>
              <a:t> </a:t>
            </a:r>
            <a:r>
              <a:rPr lang="en-US" altLang="zh-CN" dirty="0"/>
              <a:t>Lambda</a:t>
            </a:r>
            <a:endParaRPr lang="en-CN" dirty="0"/>
          </a:p>
        </p:txBody>
      </p:sp>
      <p:pic>
        <p:nvPicPr>
          <p:cNvPr id="8" name="Content Placeholder 7">
            <a:extLst>
              <a:ext uri="{FF2B5EF4-FFF2-40B4-BE49-F238E27FC236}">
                <a16:creationId xmlns:a16="http://schemas.microsoft.com/office/drawing/2014/main" id="{ADE422DF-545E-C52C-02E5-7F87AD40F0BE}"/>
              </a:ext>
            </a:extLst>
          </p:cNvPr>
          <p:cNvPicPr>
            <a:picLocks noGrp="1" noChangeAspect="1"/>
          </p:cNvPicPr>
          <p:nvPr>
            <p:ph idx="1"/>
          </p:nvPr>
        </p:nvPicPr>
        <p:blipFill>
          <a:blip r:embed="rId2"/>
          <a:stretch>
            <a:fillRect/>
          </a:stretch>
        </p:blipFill>
        <p:spPr>
          <a:xfrm>
            <a:off x="1662657" y="1009650"/>
            <a:ext cx="5561512" cy="3552825"/>
          </a:xfrm>
          <a:prstGeom prst="rect">
            <a:avLst/>
          </a:prstGeom>
        </p:spPr>
      </p:pic>
    </p:spTree>
    <p:extLst>
      <p:ext uri="{BB962C8B-B14F-4D97-AF65-F5344CB8AC3E}">
        <p14:creationId xmlns:p14="http://schemas.microsoft.com/office/powerpoint/2010/main" val="5050677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C8104-6954-8D15-549D-84581830BA18}"/>
              </a:ext>
            </a:extLst>
          </p:cNvPr>
          <p:cNvSpPr>
            <a:spLocks noGrp="1"/>
          </p:cNvSpPr>
          <p:nvPr>
            <p:ph type="title"/>
          </p:nvPr>
        </p:nvSpPr>
        <p:spPr/>
        <p:txBody>
          <a:bodyPr/>
          <a:lstStyle/>
          <a:p>
            <a:r>
              <a:rPr lang="en-CN" dirty="0"/>
              <a:t>安排</a:t>
            </a:r>
            <a:r>
              <a:rPr lang="zh-CN" altLang="en-US" dirty="0"/>
              <a:t> </a:t>
            </a:r>
            <a:r>
              <a:rPr lang="en-US" altLang="zh-CN" dirty="0"/>
              <a:t>SQS</a:t>
            </a:r>
            <a:r>
              <a:rPr lang="zh-CN" altLang="en-US" dirty="0"/>
              <a:t> 中的消息触发 </a:t>
            </a:r>
            <a:r>
              <a:rPr lang="en-US" altLang="zh-CN" dirty="0"/>
              <a:t>Lambda</a:t>
            </a:r>
            <a:endParaRPr lang="en-CN" dirty="0"/>
          </a:p>
        </p:txBody>
      </p:sp>
      <p:pic>
        <p:nvPicPr>
          <p:cNvPr id="4" name="Content Placeholder 3">
            <a:extLst>
              <a:ext uri="{FF2B5EF4-FFF2-40B4-BE49-F238E27FC236}">
                <a16:creationId xmlns:a16="http://schemas.microsoft.com/office/drawing/2014/main" id="{883CCDA6-CF3C-85CE-A7F2-CCD29A01A8D5}"/>
              </a:ext>
            </a:extLst>
          </p:cNvPr>
          <p:cNvPicPr>
            <a:picLocks noGrp="1" noChangeAspect="1"/>
          </p:cNvPicPr>
          <p:nvPr>
            <p:ph idx="1"/>
          </p:nvPr>
        </p:nvPicPr>
        <p:blipFill>
          <a:blip r:embed="rId2"/>
          <a:stretch>
            <a:fillRect/>
          </a:stretch>
        </p:blipFill>
        <p:spPr>
          <a:xfrm>
            <a:off x="341313" y="1014338"/>
            <a:ext cx="8204200" cy="3543448"/>
          </a:xfrm>
          <a:prstGeom prst="rect">
            <a:avLst/>
          </a:prstGeom>
        </p:spPr>
      </p:pic>
    </p:spTree>
    <p:extLst>
      <p:ext uri="{BB962C8B-B14F-4D97-AF65-F5344CB8AC3E}">
        <p14:creationId xmlns:p14="http://schemas.microsoft.com/office/powerpoint/2010/main" val="24646059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1005DF-6747-C0D7-42BF-0D03D253E613}"/>
              </a:ext>
            </a:extLst>
          </p:cNvPr>
          <p:cNvSpPr>
            <a:spLocks noGrp="1"/>
          </p:cNvSpPr>
          <p:nvPr>
            <p:ph type="title"/>
          </p:nvPr>
        </p:nvSpPr>
        <p:spPr/>
        <p:txBody>
          <a:bodyPr/>
          <a:lstStyle/>
          <a:p>
            <a:r>
              <a:rPr lang="en-CN" dirty="0"/>
              <a:t>运行日志可以在</a:t>
            </a:r>
            <a:r>
              <a:rPr lang="zh-CN" altLang="en-US" dirty="0"/>
              <a:t> </a:t>
            </a:r>
            <a:r>
              <a:rPr lang="en-US" altLang="zh-CN" dirty="0"/>
              <a:t>CloudWatch</a:t>
            </a:r>
            <a:r>
              <a:rPr lang="zh-CN" altLang="en-US" dirty="0"/>
              <a:t> 中查阅</a:t>
            </a:r>
            <a:endParaRPr lang="en-CN" dirty="0"/>
          </a:p>
        </p:txBody>
      </p:sp>
      <p:pic>
        <p:nvPicPr>
          <p:cNvPr id="4" name="Content Placeholder 3">
            <a:extLst>
              <a:ext uri="{FF2B5EF4-FFF2-40B4-BE49-F238E27FC236}">
                <a16:creationId xmlns:a16="http://schemas.microsoft.com/office/drawing/2014/main" id="{2CDBC72A-7423-6255-F5CD-8D80A771E81E}"/>
              </a:ext>
            </a:extLst>
          </p:cNvPr>
          <p:cNvPicPr>
            <a:picLocks noGrp="1" noChangeAspect="1"/>
          </p:cNvPicPr>
          <p:nvPr>
            <p:ph idx="1"/>
          </p:nvPr>
        </p:nvPicPr>
        <p:blipFill>
          <a:blip r:embed="rId2"/>
          <a:stretch>
            <a:fillRect/>
          </a:stretch>
        </p:blipFill>
        <p:spPr>
          <a:xfrm>
            <a:off x="1066441" y="1009650"/>
            <a:ext cx="6753944" cy="3552825"/>
          </a:xfrm>
          <a:prstGeom prst="rect">
            <a:avLst/>
          </a:prstGeom>
        </p:spPr>
      </p:pic>
    </p:spTree>
    <p:extLst>
      <p:ext uri="{BB962C8B-B14F-4D97-AF65-F5344CB8AC3E}">
        <p14:creationId xmlns:p14="http://schemas.microsoft.com/office/powerpoint/2010/main" val="30226215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DEE05-D325-501E-E4F0-9602962279E7}"/>
              </a:ext>
            </a:extLst>
          </p:cNvPr>
          <p:cNvSpPr>
            <a:spLocks noGrp="1"/>
          </p:cNvSpPr>
          <p:nvPr>
            <p:ph type="title"/>
          </p:nvPr>
        </p:nvSpPr>
        <p:spPr/>
        <p:txBody>
          <a:bodyPr/>
          <a:lstStyle/>
          <a:p>
            <a:r>
              <a:rPr lang="en-CN" dirty="0"/>
              <a:t>Lambda 定价</a:t>
            </a:r>
          </a:p>
        </p:txBody>
      </p:sp>
      <p:pic>
        <p:nvPicPr>
          <p:cNvPr id="4" name="Content Placeholder 3">
            <a:extLst>
              <a:ext uri="{FF2B5EF4-FFF2-40B4-BE49-F238E27FC236}">
                <a16:creationId xmlns:a16="http://schemas.microsoft.com/office/drawing/2014/main" id="{FF0DB298-C654-264F-455F-68515F2F0690}"/>
              </a:ext>
            </a:extLst>
          </p:cNvPr>
          <p:cNvPicPr>
            <a:picLocks noGrp="1" noChangeAspect="1"/>
          </p:cNvPicPr>
          <p:nvPr>
            <p:ph idx="1"/>
          </p:nvPr>
        </p:nvPicPr>
        <p:blipFill>
          <a:blip r:embed="rId2"/>
          <a:stretch>
            <a:fillRect/>
          </a:stretch>
        </p:blipFill>
        <p:spPr>
          <a:xfrm>
            <a:off x="1127989" y="1009650"/>
            <a:ext cx="6630848" cy="3552825"/>
          </a:xfrm>
          <a:prstGeom prst="rect">
            <a:avLst/>
          </a:prstGeom>
        </p:spPr>
      </p:pic>
    </p:spTree>
    <p:extLst>
      <p:ext uri="{BB962C8B-B14F-4D97-AF65-F5344CB8AC3E}">
        <p14:creationId xmlns:p14="http://schemas.microsoft.com/office/powerpoint/2010/main" val="18453114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526A6-9BA7-FBDE-9E0B-A9559C6C095F}"/>
              </a:ext>
            </a:extLst>
          </p:cNvPr>
          <p:cNvSpPr>
            <a:spLocks noGrp="1"/>
          </p:cNvSpPr>
          <p:nvPr>
            <p:ph type="title"/>
          </p:nvPr>
        </p:nvSpPr>
        <p:spPr/>
        <p:txBody>
          <a:bodyPr/>
          <a:lstStyle/>
          <a:p>
            <a:endParaRPr lang="en-CN" dirty="0"/>
          </a:p>
        </p:txBody>
      </p:sp>
      <p:pic>
        <p:nvPicPr>
          <p:cNvPr id="1026" name="Picture 2">
            <a:extLst>
              <a:ext uri="{FF2B5EF4-FFF2-40B4-BE49-F238E27FC236}">
                <a16:creationId xmlns:a16="http://schemas.microsoft.com/office/drawing/2014/main" id="{3C6B1480-6171-7681-BC25-B0C2FD8C205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52149" y="1009650"/>
            <a:ext cx="5782528" cy="3552825"/>
          </a:xfrm>
          <a:prstGeom prst="rect">
            <a:avLst/>
          </a:prstGeom>
          <a:noFill/>
          <a:extLst>
            <a:ext uri="{909E8E84-426E-40DD-AFC4-6F175D3DCCD1}">
              <a14:hiddenFill xmlns:a14="http://schemas.microsoft.com/office/drawing/2010/main">
                <a:solidFill>
                  <a:srgbClr val="FFFFFF"/>
                </a:solidFill>
              </a14:hiddenFill>
            </a:ext>
          </a:extLst>
        </p:spPr>
      </p:pic>
      <p:sp>
        <p:nvSpPr>
          <p:cNvPr id="6" name="Alternate Process 5">
            <a:extLst>
              <a:ext uri="{FF2B5EF4-FFF2-40B4-BE49-F238E27FC236}">
                <a16:creationId xmlns:a16="http://schemas.microsoft.com/office/drawing/2014/main" id="{7F3C0C1C-B80D-DB9C-403E-0F2EB3EC1A27}"/>
              </a:ext>
            </a:extLst>
          </p:cNvPr>
          <p:cNvSpPr/>
          <p:nvPr/>
        </p:nvSpPr>
        <p:spPr>
          <a:xfrm>
            <a:off x="1703671" y="1222408"/>
            <a:ext cx="3320715" cy="3205213"/>
          </a:xfrm>
          <a:prstGeom prst="flowChartAlternateProcess">
            <a:avLst/>
          </a:prstGeom>
          <a:noFill/>
          <a:ln w="635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N" dirty="0"/>
          </a:p>
        </p:txBody>
      </p:sp>
    </p:spTree>
    <p:extLst>
      <p:ext uri="{BB962C8B-B14F-4D97-AF65-F5344CB8AC3E}">
        <p14:creationId xmlns:p14="http://schemas.microsoft.com/office/powerpoint/2010/main" val="14336528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F3221-6718-CC47-1AE3-0DB4B4610614}"/>
              </a:ext>
            </a:extLst>
          </p:cNvPr>
          <p:cNvSpPr>
            <a:spLocks noGrp="1"/>
          </p:cNvSpPr>
          <p:nvPr>
            <p:ph type="title"/>
          </p:nvPr>
        </p:nvSpPr>
        <p:spPr/>
        <p:txBody>
          <a:bodyPr/>
          <a:lstStyle/>
          <a:p>
            <a:r>
              <a:rPr lang="en-CN" dirty="0"/>
              <a:t>创建SNS通知渠道</a:t>
            </a:r>
            <a:r>
              <a:rPr lang="zh-CN" altLang="en-US" dirty="0"/>
              <a:t> </a:t>
            </a:r>
            <a:r>
              <a:rPr lang="en-US" altLang="zh-CN" dirty="0"/>
              <a:t>–</a:t>
            </a:r>
            <a:r>
              <a:rPr lang="zh-CN" altLang="en-US" dirty="0"/>
              <a:t> 发送邮件告警</a:t>
            </a:r>
            <a:endParaRPr lang="en-CN" dirty="0"/>
          </a:p>
        </p:txBody>
      </p:sp>
      <p:pic>
        <p:nvPicPr>
          <p:cNvPr id="4" name="Content Placeholder 3">
            <a:extLst>
              <a:ext uri="{FF2B5EF4-FFF2-40B4-BE49-F238E27FC236}">
                <a16:creationId xmlns:a16="http://schemas.microsoft.com/office/drawing/2014/main" id="{4A04D111-5A5A-19BB-6C56-8017228858EC}"/>
              </a:ext>
            </a:extLst>
          </p:cNvPr>
          <p:cNvPicPr>
            <a:picLocks noGrp="1" noChangeAspect="1"/>
          </p:cNvPicPr>
          <p:nvPr>
            <p:ph idx="1"/>
          </p:nvPr>
        </p:nvPicPr>
        <p:blipFill>
          <a:blip r:embed="rId2"/>
          <a:stretch>
            <a:fillRect/>
          </a:stretch>
        </p:blipFill>
        <p:spPr>
          <a:xfrm>
            <a:off x="362258" y="1009650"/>
            <a:ext cx="8162309" cy="3552825"/>
          </a:xfrm>
          <a:prstGeom prst="rect">
            <a:avLst/>
          </a:prstGeom>
        </p:spPr>
      </p:pic>
    </p:spTree>
    <p:extLst>
      <p:ext uri="{BB962C8B-B14F-4D97-AF65-F5344CB8AC3E}">
        <p14:creationId xmlns:p14="http://schemas.microsoft.com/office/powerpoint/2010/main" val="24567595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580FA-2605-33C0-360F-D44D96100AA9}"/>
              </a:ext>
            </a:extLst>
          </p:cNvPr>
          <p:cNvSpPr>
            <a:spLocks noGrp="1"/>
          </p:cNvSpPr>
          <p:nvPr>
            <p:ph type="title"/>
          </p:nvPr>
        </p:nvSpPr>
        <p:spPr/>
        <p:txBody>
          <a:bodyPr/>
          <a:lstStyle/>
          <a:p>
            <a:r>
              <a:rPr lang="en-CN" dirty="0"/>
              <a:t>添加通知信箱</a:t>
            </a:r>
          </a:p>
        </p:txBody>
      </p:sp>
      <p:pic>
        <p:nvPicPr>
          <p:cNvPr id="4" name="Content Placeholder 3">
            <a:extLst>
              <a:ext uri="{FF2B5EF4-FFF2-40B4-BE49-F238E27FC236}">
                <a16:creationId xmlns:a16="http://schemas.microsoft.com/office/drawing/2014/main" id="{FF45FD55-A412-8387-1B25-CB45CDEA6543}"/>
              </a:ext>
            </a:extLst>
          </p:cNvPr>
          <p:cNvPicPr>
            <a:picLocks noGrp="1" noChangeAspect="1"/>
          </p:cNvPicPr>
          <p:nvPr>
            <p:ph idx="1"/>
          </p:nvPr>
        </p:nvPicPr>
        <p:blipFill>
          <a:blip r:embed="rId2"/>
          <a:stretch>
            <a:fillRect/>
          </a:stretch>
        </p:blipFill>
        <p:spPr>
          <a:xfrm>
            <a:off x="2118658" y="754470"/>
            <a:ext cx="4631901" cy="2562872"/>
          </a:xfrm>
          <a:prstGeom prst="rect">
            <a:avLst/>
          </a:prstGeom>
        </p:spPr>
      </p:pic>
      <p:pic>
        <p:nvPicPr>
          <p:cNvPr id="5" name="Picture 4">
            <a:extLst>
              <a:ext uri="{FF2B5EF4-FFF2-40B4-BE49-F238E27FC236}">
                <a16:creationId xmlns:a16="http://schemas.microsoft.com/office/drawing/2014/main" id="{1555CE34-F7E6-0788-645A-5431FC421B4A}"/>
              </a:ext>
            </a:extLst>
          </p:cNvPr>
          <p:cNvPicPr>
            <a:picLocks noChangeAspect="1"/>
          </p:cNvPicPr>
          <p:nvPr/>
        </p:nvPicPr>
        <p:blipFill>
          <a:blip r:embed="rId3"/>
          <a:stretch>
            <a:fillRect/>
          </a:stretch>
        </p:blipFill>
        <p:spPr>
          <a:xfrm>
            <a:off x="1554018" y="3411135"/>
            <a:ext cx="5761182" cy="1485177"/>
          </a:xfrm>
          <a:prstGeom prst="rect">
            <a:avLst/>
          </a:prstGeom>
        </p:spPr>
      </p:pic>
    </p:spTree>
    <p:extLst>
      <p:ext uri="{BB962C8B-B14F-4D97-AF65-F5344CB8AC3E}">
        <p14:creationId xmlns:p14="http://schemas.microsoft.com/office/powerpoint/2010/main" val="14486169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526A6-9BA7-FBDE-9E0B-A9559C6C095F}"/>
              </a:ext>
            </a:extLst>
          </p:cNvPr>
          <p:cNvSpPr>
            <a:spLocks noGrp="1"/>
          </p:cNvSpPr>
          <p:nvPr>
            <p:ph type="title"/>
          </p:nvPr>
        </p:nvSpPr>
        <p:spPr/>
        <p:txBody>
          <a:bodyPr/>
          <a:lstStyle/>
          <a:p>
            <a:endParaRPr lang="en-CN" dirty="0"/>
          </a:p>
        </p:txBody>
      </p:sp>
      <p:pic>
        <p:nvPicPr>
          <p:cNvPr id="1026" name="Picture 2">
            <a:extLst>
              <a:ext uri="{FF2B5EF4-FFF2-40B4-BE49-F238E27FC236}">
                <a16:creationId xmlns:a16="http://schemas.microsoft.com/office/drawing/2014/main" id="{3C6B1480-6171-7681-BC25-B0C2FD8C205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52149" y="1009650"/>
            <a:ext cx="5782528" cy="3552825"/>
          </a:xfrm>
          <a:prstGeom prst="rect">
            <a:avLst/>
          </a:prstGeom>
          <a:noFill/>
          <a:extLst>
            <a:ext uri="{909E8E84-426E-40DD-AFC4-6F175D3DCCD1}">
              <a14:hiddenFill xmlns:a14="http://schemas.microsoft.com/office/drawing/2010/main">
                <a:solidFill>
                  <a:srgbClr val="FFFFFF"/>
                </a:solidFill>
              </a14:hiddenFill>
            </a:ext>
          </a:extLst>
        </p:spPr>
      </p:pic>
      <p:sp>
        <p:nvSpPr>
          <p:cNvPr id="6" name="Alternate Process 5">
            <a:extLst>
              <a:ext uri="{FF2B5EF4-FFF2-40B4-BE49-F238E27FC236}">
                <a16:creationId xmlns:a16="http://schemas.microsoft.com/office/drawing/2014/main" id="{7F3C0C1C-B80D-DB9C-403E-0F2EB3EC1A27}"/>
              </a:ext>
            </a:extLst>
          </p:cNvPr>
          <p:cNvSpPr/>
          <p:nvPr/>
        </p:nvSpPr>
        <p:spPr>
          <a:xfrm>
            <a:off x="1703671" y="1222408"/>
            <a:ext cx="5467150" cy="3205213"/>
          </a:xfrm>
          <a:prstGeom prst="flowChartAlternateProcess">
            <a:avLst/>
          </a:prstGeom>
          <a:noFill/>
          <a:ln w="635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N" dirty="0"/>
          </a:p>
        </p:txBody>
      </p:sp>
    </p:spTree>
    <p:extLst>
      <p:ext uri="{BB962C8B-B14F-4D97-AF65-F5344CB8AC3E}">
        <p14:creationId xmlns:p14="http://schemas.microsoft.com/office/powerpoint/2010/main" val="34036453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D6D7F-2CB3-8E33-5529-D1A0E964C080}"/>
              </a:ext>
            </a:extLst>
          </p:cNvPr>
          <p:cNvSpPr>
            <a:spLocks noGrp="1"/>
          </p:cNvSpPr>
          <p:nvPr>
            <p:ph type="title"/>
          </p:nvPr>
        </p:nvSpPr>
        <p:spPr/>
        <p:txBody>
          <a:bodyPr/>
          <a:lstStyle/>
          <a:p>
            <a:r>
              <a:rPr lang="en-CN" dirty="0"/>
              <a:t>CloudWatch</a:t>
            </a:r>
          </a:p>
        </p:txBody>
      </p:sp>
      <p:pic>
        <p:nvPicPr>
          <p:cNvPr id="4" name="Content Placeholder 3">
            <a:extLst>
              <a:ext uri="{FF2B5EF4-FFF2-40B4-BE49-F238E27FC236}">
                <a16:creationId xmlns:a16="http://schemas.microsoft.com/office/drawing/2014/main" id="{EC680ED3-35BE-4500-5C2C-0348AFACC23E}"/>
              </a:ext>
            </a:extLst>
          </p:cNvPr>
          <p:cNvPicPr>
            <a:picLocks noGrp="1" noChangeAspect="1"/>
          </p:cNvPicPr>
          <p:nvPr>
            <p:ph idx="1"/>
          </p:nvPr>
        </p:nvPicPr>
        <p:blipFill>
          <a:blip r:embed="rId2"/>
          <a:stretch>
            <a:fillRect/>
          </a:stretch>
        </p:blipFill>
        <p:spPr>
          <a:xfrm>
            <a:off x="341313" y="1487531"/>
            <a:ext cx="8204200" cy="2597063"/>
          </a:xfrm>
          <a:prstGeom prst="rect">
            <a:avLst/>
          </a:prstGeom>
        </p:spPr>
      </p:pic>
    </p:spTree>
    <p:extLst>
      <p:ext uri="{BB962C8B-B14F-4D97-AF65-F5344CB8AC3E}">
        <p14:creationId xmlns:p14="http://schemas.microsoft.com/office/powerpoint/2010/main" val="23619352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E046C80-F1D4-1F43-BEF4-33894E20489D}"/>
              </a:ext>
            </a:extLst>
          </p:cNvPr>
          <p:cNvSpPr txBox="1"/>
          <p:nvPr/>
        </p:nvSpPr>
        <p:spPr>
          <a:xfrm>
            <a:off x="1540565" y="2136912"/>
            <a:ext cx="2906565" cy="646331"/>
          </a:xfrm>
          <a:prstGeom prst="rect">
            <a:avLst/>
          </a:prstGeom>
          <a:noFill/>
        </p:spPr>
        <p:txBody>
          <a:bodyPr wrap="none" rtlCol="0">
            <a:spAutoFit/>
          </a:bodyPr>
          <a:lstStyle/>
          <a:p>
            <a:pPr algn="l"/>
            <a:r>
              <a:rPr lang="en-US" altLang="zh-CN" sz="3600" b="1" dirty="0">
                <a:solidFill>
                  <a:schemeClr val="bg1"/>
                </a:solidFill>
                <a:latin typeface="Microsoft YaHei" panose="020B0503020204020204" pitchFamily="34" charset="-122"/>
                <a:ea typeface="Microsoft YaHei" panose="020B0503020204020204" pitchFamily="34" charset="-122"/>
              </a:rPr>
              <a:t>Thank You !</a:t>
            </a:r>
            <a:endParaRPr lang="en-US" sz="3600" b="1"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053930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11528-46D2-8769-BCAC-3BA79D8D4161}"/>
              </a:ext>
            </a:extLst>
          </p:cNvPr>
          <p:cNvSpPr>
            <a:spLocks noGrp="1"/>
          </p:cNvSpPr>
          <p:nvPr>
            <p:ph type="title"/>
          </p:nvPr>
        </p:nvSpPr>
        <p:spPr/>
        <p:txBody>
          <a:bodyPr/>
          <a:lstStyle/>
          <a:p>
            <a:r>
              <a:rPr lang="en-CN" dirty="0"/>
              <a:t>告警源</a:t>
            </a:r>
            <a:r>
              <a:rPr lang="zh-CN" altLang="en-US" dirty="0"/>
              <a:t> </a:t>
            </a:r>
            <a:r>
              <a:rPr lang="en-US" altLang="zh-CN" dirty="0"/>
              <a:t>–</a:t>
            </a:r>
            <a:r>
              <a:rPr lang="zh-CN" altLang="en-US" dirty="0"/>
              <a:t> </a:t>
            </a:r>
            <a:r>
              <a:rPr lang="en-US" altLang="zh-CN" dirty="0"/>
              <a:t>EC2</a:t>
            </a:r>
            <a:r>
              <a:rPr lang="zh-CN" altLang="en-US" dirty="0"/>
              <a:t> </a:t>
            </a:r>
            <a:r>
              <a:rPr lang="en-US" altLang="zh-CN" dirty="0"/>
              <a:t>high</a:t>
            </a:r>
            <a:r>
              <a:rPr lang="zh-CN" altLang="en-US" dirty="0"/>
              <a:t> </a:t>
            </a:r>
            <a:r>
              <a:rPr lang="en-US" altLang="zh-CN" dirty="0"/>
              <a:t>CPU</a:t>
            </a:r>
            <a:endParaRPr lang="en-CN" dirty="0"/>
          </a:p>
        </p:txBody>
      </p:sp>
      <p:pic>
        <p:nvPicPr>
          <p:cNvPr id="4" name="Content Placeholder 3">
            <a:extLst>
              <a:ext uri="{FF2B5EF4-FFF2-40B4-BE49-F238E27FC236}">
                <a16:creationId xmlns:a16="http://schemas.microsoft.com/office/drawing/2014/main" id="{75C3C3E1-51EE-D332-B99C-186FABF5C177}"/>
              </a:ext>
            </a:extLst>
          </p:cNvPr>
          <p:cNvPicPr>
            <a:picLocks noGrp="1" noChangeAspect="1"/>
          </p:cNvPicPr>
          <p:nvPr>
            <p:ph idx="1"/>
          </p:nvPr>
        </p:nvPicPr>
        <p:blipFill>
          <a:blip r:embed="rId2"/>
          <a:stretch>
            <a:fillRect/>
          </a:stretch>
        </p:blipFill>
        <p:spPr>
          <a:xfrm>
            <a:off x="995612" y="1009650"/>
            <a:ext cx="6895601" cy="3552825"/>
          </a:xfrm>
          <a:prstGeom prst="rect">
            <a:avLst/>
          </a:prstGeom>
        </p:spPr>
      </p:pic>
    </p:spTree>
    <p:extLst>
      <p:ext uri="{BB962C8B-B14F-4D97-AF65-F5344CB8AC3E}">
        <p14:creationId xmlns:p14="http://schemas.microsoft.com/office/powerpoint/2010/main" val="7909813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E63ED5-F43B-081A-F2C9-E31CF1DA32ED}"/>
              </a:ext>
            </a:extLst>
          </p:cNvPr>
          <p:cNvSpPr>
            <a:spLocks noGrp="1"/>
          </p:cNvSpPr>
          <p:nvPr>
            <p:ph type="title"/>
          </p:nvPr>
        </p:nvSpPr>
        <p:spPr/>
        <p:txBody>
          <a:bodyPr/>
          <a:lstStyle/>
          <a:p>
            <a:r>
              <a:rPr lang="en-CN" dirty="0"/>
              <a:t>CloudWatch Alarm 定价</a:t>
            </a:r>
          </a:p>
        </p:txBody>
      </p:sp>
      <p:pic>
        <p:nvPicPr>
          <p:cNvPr id="4" name="Content Placeholder 3">
            <a:extLst>
              <a:ext uri="{FF2B5EF4-FFF2-40B4-BE49-F238E27FC236}">
                <a16:creationId xmlns:a16="http://schemas.microsoft.com/office/drawing/2014/main" id="{7EBD49BC-AE24-C2B9-C9C5-BA459BC1A062}"/>
              </a:ext>
            </a:extLst>
          </p:cNvPr>
          <p:cNvPicPr>
            <a:picLocks noGrp="1" noChangeAspect="1"/>
          </p:cNvPicPr>
          <p:nvPr>
            <p:ph idx="1"/>
          </p:nvPr>
        </p:nvPicPr>
        <p:blipFill>
          <a:blip r:embed="rId2"/>
          <a:stretch>
            <a:fillRect/>
          </a:stretch>
        </p:blipFill>
        <p:spPr>
          <a:xfrm>
            <a:off x="369003" y="1009650"/>
            <a:ext cx="8148819" cy="3552825"/>
          </a:xfrm>
          <a:prstGeom prst="rect">
            <a:avLst/>
          </a:prstGeom>
        </p:spPr>
      </p:pic>
    </p:spTree>
    <p:extLst>
      <p:ext uri="{BB962C8B-B14F-4D97-AF65-F5344CB8AC3E}">
        <p14:creationId xmlns:p14="http://schemas.microsoft.com/office/powerpoint/2010/main" val="27518315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526A6-9BA7-FBDE-9E0B-A9559C6C095F}"/>
              </a:ext>
            </a:extLst>
          </p:cNvPr>
          <p:cNvSpPr>
            <a:spLocks noGrp="1"/>
          </p:cNvSpPr>
          <p:nvPr>
            <p:ph type="title"/>
          </p:nvPr>
        </p:nvSpPr>
        <p:spPr/>
        <p:txBody>
          <a:bodyPr/>
          <a:lstStyle/>
          <a:p>
            <a:endParaRPr lang="en-CN" dirty="0"/>
          </a:p>
        </p:txBody>
      </p:sp>
      <p:pic>
        <p:nvPicPr>
          <p:cNvPr id="1026" name="Picture 2">
            <a:extLst>
              <a:ext uri="{FF2B5EF4-FFF2-40B4-BE49-F238E27FC236}">
                <a16:creationId xmlns:a16="http://schemas.microsoft.com/office/drawing/2014/main" id="{3C6B1480-6171-7681-BC25-B0C2FD8C205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52149" y="1009650"/>
            <a:ext cx="5782528" cy="3552825"/>
          </a:xfrm>
          <a:prstGeom prst="rect">
            <a:avLst/>
          </a:prstGeom>
          <a:noFill/>
          <a:extLst>
            <a:ext uri="{909E8E84-426E-40DD-AFC4-6F175D3DCCD1}">
              <a14:hiddenFill xmlns:a14="http://schemas.microsoft.com/office/drawing/2010/main">
                <a:solidFill>
                  <a:srgbClr val="FFFFFF"/>
                </a:solidFill>
              </a14:hiddenFill>
            </a:ext>
          </a:extLst>
        </p:spPr>
      </p:pic>
      <p:sp>
        <p:nvSpPr>
          <p:cNvPr id="6" name="Alternate Process 5">
            <a:extLst>
              <a:ext uri="{FF2B5EF4-FFF2-40B4-BE49-F238E27FC236}">
                <a16:creationId xmlns:a16="http://schemas.microsoft.com/office/drawing/2014/main" id="{7F3C0C1C-B80D-DB9C-403E-0F2EB3EC1A27}"/>
              </a:ext>
            </a:extLst>
          </p:cNvPr>
          <p:cNvSpPr/>
          <p:nvPr/>
        </p:nvSpPr>
        <p:spPr>
          <a:xfrm>
            <a:off x="1703672" y="1222409"/>
            <a:ext cx="2281187" cy="1106906"/>
          </a:xfrm>
          <a:prstGeom prst="flowChartAlternateProcess">
            <a:avLst/>
          </a:prstGeom>
          <a:noFill/>
          <a:ln w="635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N" dirty="0"/>
          </a:p>
        </p:txBody>
      </p:sp>
    </p:spTree>
    <p:extLst>
      <p:ext uri="{BB962C8B-B14F-4D97-AF65-F5344CB8AC3E}">
        <p14:creationId xmlns:p14="http://schemas.microsoft.com/office/powerpoint/2010/main" val="5964474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F9423B-62F5-971E-255E-4414611627B2}"/>
              </a:ext>
            </a:extLst>
          </p:cNvPr>
          <p:cNvSpPr>
            <a:spLocks noGrp="1"/>
          </p:cNvSpPr>
          <p:nvPr>
            <p:ph type="title"/>
          </p:nvPr>
        </p:nvSpPr>
        <p:spPr/>
        <p:txBody>
          <a:bodyPr/>
          <a:lstStyle/>
          <a:p>
            <a:r>
              <a:rPr lang="en-CN" dirty="0"/>
              <a:t>SNS</a:t>
            </a:r>
            <a:r>
              <a:rPr lang="zh-CN" altLang="en-US" dirty="0"/>
              <a:t> </a:t>
            </a:r>
            <a:r>
              <a:rPr lang="en-US" altLang="zh-CN" dirty="0"/>
              <a:t>–</a:t>
            </a:r>
            <a:r>
              <a:rPr lang="zh-CN" altLang="en-US" dirty="0"/>
              <a:t> </a:t>
            </a:r>
            <a:r>
              <a:rPr lang="en-US" altLang="zh-CN" dirty="0"/>
              <a:t>Simple Notification Service</a:t>
            </a:r>
            <a:endParaRPr lang="en-CN" dirty="0"/>
          </a:p>
        </p:txBody>
      </p:sp>
      <p:pic>
        <p:nvPicPr>
          <p:cNvPr id="4" name="Content Placeholder 3">
            <a:extLst>
              <a:ext uri="{FF2B5EF4-FFF2-40B4-BE49-F238E27FC236}">
                <a16:creationId xmlns:a16="http://schemas.microsoft.com/office/drawing/2014/main" id="{A051249D-8097-CF59-6967-913A512D5D84}"/>
              </a:ext>
            </a:extLst>
          </p:cNvPr>
          <p:cNvPicPr>
            <a:picLocks noGrp="1" noChangeAspect="1"/>
          </p:cNvPicPr>
          <p:nvPr>
            <p:ph idx="1"/>
          </p:nvPr>
        </p:nvPicPr>
        <p:blipFill>
          <a:blip r:embed="rId2"/>
          <a:stretch>
            <a:fillRect/>
          </a:stretch>
        </p:blipFill>
        <p:spPr>
          <a:xfrm>
            <a:off x="466474" y="1009650"/>
            <a:ext cx="7953878" cy="3552825"/>
          </a:xfrm>
          <a:prstGeom prst="rect">
            <a:avLst/>
          </a:prstGeom>
        </p:spPr>
      </p:pic>
    </p:spTree>
    <p:extLst>
      <p:ext uri="{BB962C8B-B14F-4D97-AF65-F5344CB8AC3E}">
        <p14:creationId xmlns:p14="http://schemas.microsoft.com/office/powerpoint/2010/main" val="12625988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310A3-8BD6-57F9-78A7-0C224908710B}"/>
              </a:ext>
            </a:extLst>
          </p:cNvPr>
          <p:cNvSpPr>
            <a:spLocks noGrp="1"/>
          </p:cNvSpPr>
          <p:nvPr>
            <p:ph type="title"/>
          </p:nvPr>
        </p:nvSpPr>
        <p:spPr/>
        <p:txBody>
          <a:bodyPr/>
          <a:lstStyle/>
          <a:p>
            <a:r>
              <a:rPr lang="en-CN" dirty="0"/>
              <a:t>创建SNS通知渠道</a:t>
            </a:r>
            <a:r>
              <a:rPr lang="zh-CN" altLang="en-US" dirty="0"/>
              <a:t> </a:t>
            </a:r>
            <a:r>
              <a:rPr lang="en-US" altLang="zh-CN" dirty="0"/>
              <a:t>–</a:t>
            </a:r>
            <a:r>
              <a:rPr lang="zh-CN" altLang="en-US" dirty="0"/>
              <a:t> 用来推送到</a:t>
            </a:r>
            <a:r>
              <a:rPr lang="en-US" altLang="zh-CN" dirty="0"/>
              <a:t>SQS</a:t>
            </a:r>
            <a:endParaRPr lang="en-CN" dirty="0"/>
          </a:p>
        </p:txBody>
      </p:sp>
      <p:pic>
        <p:nvPicPr>
          <p:cNvPr id="4" name="Content Placeholder 3">
            <a:extLst>
              <a:ext uri="{FF2B5EF4-FFF2-40B4-BE49-F238E27FC236}">
                <a16:creationId xmlns:a16="http://schemas.microsoft.com/office/drawing/2014/main" id="{0E5F0818-E1B5-A6A8-3264-114F1C281D8A}"/>
              </a:ext>
            </a:extLst>
          </p:cNvPr>
          <p:cNvPicPr>
            <a:picLocks noGrp="1" noChangeAspect="1"/>
          </p:cNvPicPr>
          <p:nvPr>
            <p:ph idx="1"/>
          </p:nvPr>
        </p:nvPicPr>
        <p:blipFill>
          <a:blip r:embed="rId2"/>
          <a:stretch>
            <a:fillRect/>
          </a:stretch>
        </p:blipFill>
        <p:spPr>
          <a:xfrm>
            <a:off x="341313" y="1011772"/>
            <a:ext cx="8204200" cy="3548581"/>
          </a:xfrm>
          <a:prstGeom prst="rect">
            <a:avLst/>
          </a:prstGeom>
        </p:spPr>
      </p:pic>
    </p:spTree>
    <p:extLst>
      <p:ext uri="{BB962C8B-B14F-4D97-AF65-F5344CB8AC3E}">
        <p14:creationId xmlns:p14="http://schemas.microsoft.com/office/powerpoint/2010/main" val="39483765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642F4-F1AA-D160-3C4F-B814A81482E3}"/>
              </a:ext>
            </a:extLst>
          </p:cNvPr>
          <p:cNvSpPr>
            <a:spLocks noGrp="1"/>
          </p:cNvSpPr>
          <p:nvPr>
            <p:ph type="title"/>
          </p:nvPr>
        </p:nvSpPr>
        <p:spPr/>
        <p:txBody>
          <a:bodyPr/>
          <a:lstStyle/>
          <a:p>
            <a:r>
              <a:rPr lang="en-CN" dirty="0"/>
              <a:t>SNS 定价</a:t>
            </a:r>
          </a:p>
        </p:txBody>
      </p:sp>
      <p:pic>
        <p:nvPicPr>
          <p:cNvPr id="4" name="Content Placeholder 3">
            <a:extLst>
              <a:ext uri="{FF2B5EF4-FFF2-40B4-BE49-F238E27FC236}">
                <a16:creationId xmlns:a16="http://schemas.microsoft.com/office/drawing/2014/main" id="{2983381D-B0E7-30B5-DB7F-602E75980DD5}"/>
              </a:ext>
            </a:extLst>
          </p:cNvPr>
          <p:cNvPicPr>
            <a:picLocks noGrp="1" noChangeAspect="1"/>
          </p:cNvPicPr>
          <p:nvPr>
            <p:ph idx="1"/>
          </p:nvPr>
        </p:nvPicPr>
        <p:blipFill>
          <a:blip r:embed="rId2"/>
          <a:stretch>
            <a:fillRect/>
          </a:stretch>
        </p:blipFill>
        <p:spPr>
          <a:xfrm>
            <a:off x="1306039" y="1009650"/>
            <a:ext cx="6274747" cy="3552825"/>
          </a:xfrm>
          <a:prstGeom prst="rect">
            <a:avLst/>
          </a:prstGeom>
        </p:spPr>
      </p:pic>
    </p:spTree>
    <p:extLst>
      <p:ext uri="{BB962C8B-B14F-4D97-AF65-F5344CB8AC3E}">
        <p14:creationId xmlns:p14="http://schemas.microsoft.com/office/powerpoint/2010/main" val="1880071357"/>
      </p:ext>
    </p:extLst>
  </p:cSld>
  <p:clrMapOvr>
    <a:masterClrMapping/>
  </p:clrMapOvr>
</p:sld>
</file>

<file path=ppt/theme/theme1.xml><?xml version="1.0" encoding="utf-8"?>
<a:theme xmlns:a="http://schemas.openxmlformats.org/drawingml/2006/main" name="DeckTemplate-AWS">
  <a:themeElements>
    <a:clrScheme name="AWS Colors">
      <a:dk1>
        <a:srgbClr val="1D516C"/>
      </a:dk1>
      <a:lt1>
        <a:srgbClr val="FFFFFF"/>
      </a:lt1>
      <a:dk2>
        <a:srgbClr val="1D516C"/>
      </a:dk2>
      <a:lt2>
        <a:srgbClr val="F8F8F8"/>
      </a:lt2>
      <a:accent1>
        <a:srgbClr val="FF9900"/>
      </a:accent1>
      <a:accent2>
        <a:srgbClr val="00A1C9"/>
      </a:accent2>
      <a:accent3>
        <a:srgbClr val="007DBC"/>
      </a:accent3>
      <a:accent4>
        <a:srgbClr val="69AF34"/>
      </a:accent4>
      <a:accent5>
        <a:srgbClr val="EB5F07"/>
      </a:accent5>
      <a:accent6>
        <a:srgbClr val="545B64"/>
      </a:accent6>
      <a:hlink>
        <a:srgbClr val="00E0EA"/>
      </a:hlink>
      <a:folHlink>
        <a:srgbClr val="0069E2"/>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6">
            <a:lumMod val="50000"/>
          </a:schemeClr>
        </a:solidFill>
        <a:ln>
          <a:noFill/>
        </a:ln>
        <a:effectLst/>
      </a:spPr>
      <a:bodyPr rtlCol="0" anchor="ctr"/>
      <a:lstStyle>
        <a:defPPr algn="ctr">
          <a:defRPr dirty="0"/>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lgn="l">
          <a:defRPr sz="1200" dirty="0" smtClean="0">
            <a:solidFill>
              <a:schemeClr val="bg1"/>
            </a:solidFill>
            <a:latin typeface="Microsoft YaHei" panose="020B0503020204020204" pitchFamily="34" charset="-122"/>
            <a:ea typeface="Microsoft YaHei" panose="020B0503020204020204" pitchFamily="34" charset="-122"/>
          </a:defRPr>
        </a:defPPr>
      </a:lstStyle>
    </a:txDef>
  </a:objectDefaults>
  <a:extraClrSchemeLst/>
  <a:extLst>
    <a:ext uri="{05A4C25C-085E-4340-85A3-A5531E510DB2}">
      <thm15:themeFamily xmlns:thm15="http://schemas.microsoft.com/office/thememl/2012/main" name="AWS_Deck_Template.potx" id="{956C5B2E-0233-4212-9383-50A039694C0C}" vid="{0176EEA5-D87D-4097-B356-86DC884F454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26A3D6C04DFD740953BA1B2B9E62D60" ma:contentTypeVersion="0" ma:contentTypeDescription="Create a new document." ma:contentTypeScope="" ma:versionID="26617cd14cd3af163c0e97ff614e520a">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05B35A6-8B52-46A5-AE45-B98C6459DC10}">
  <ds:schemaRefs>
    <ds:schemaRef ds:uri="http://schemas.microsoft.com/sharepoint/v3/contenttype/forms"/>
  </ds:schemaRefs>
</ds:datastoreItem>
</file>

<file path=customXml/itemProps2.xml><?xml version="1.0" encoding="utf-8"?>
<ds:datastoreItem xmlns:ds="http://schemas.openxmlformats.org/officeDocument/2006/customXml" ds:itemID="{C597C89A-FD0C-431E-81F6-90225B937683}">
  <ds:schemaRefs>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purl.org/dc/dcmitype/"/>
    <ds:schemaRef ds:uri="http://schemas.openxmlformats.org/package/2006/metadata/core-properties"/>
    <ds:schemaRef ds:uri="http://www.w3.org/XML/1998/namespace"/>
    <ds:schemaRef ds:uri="http://purl.org/dc/terms/"/>
  </ds:schemaRefs>
</ds:datastoreItem>
</file>

<file path=customXml/itemProps3.xml><?xml version="1.0" encoding="utf-8"?>
<ds:datastoreItem xmlns:ds="http://schemas.openxmlformats.org/officeDocument/2006/customXml" ds:itemID="{51A3258A-222C-4488-825E-7520D001FB7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
  <TotalTime>55104</TotalTime>
  <Words>305</Words>
  <Application>Microsoft Macintosh PowerPoint</Application>
  <PresentationFormat>On-screen Show (16:9)</PresentationFormat>
  <Paragraphs>80</Paragraphs>
  <Slides>30</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Microsoft YaHei</vt:lpstr>
      <vt:lpstr>Amazon Ember</vt:lpstr>
      <vt:lpstr>Amazon Ember Regular</vt:lpstr>
      <vt:lpstr>Arial</vt:lpstr>
      <vt:lpstr>Calibri</vt:lpstr>
      <vt:lpstr>Lucida Console</vt:lpstr>
      <vt:lpstr>DeckTemplate-AWS</vt:lpstr>
      <vt:lpstr>PowerPoint Presentation</vt:lpstr>
      <vt:lpstr>整体架构一览</vt:lpstr>
      <vt:lpstr>CloudWatch</vt:lpstr>
      <vt:lpstr>告警源 – EC2 high CPU</vt:lpstr>
      <vt:lpstr>CloudWatch Alarm 定价</vt:lpstr>
      <vt:lpstr>PowerPoint Presentation</vt:lpstr>
      <vt:lpstr>SNS – Simple Notification Service</vt:lpstr>
      <vt:lpstr>创建SNS通知渠道 – 用来推送到SQS</vt:lpstr>
      <vt:lpstr>SNS 定价</vt:lpstr>
      <vt:lpstr>订阅 Cloudwatch Alarm</vt:lpstr>
      <vt:lpstr>PowerPoint Presentation</vt:lpstr>
      <vt:lpstr>SQS – Simple Queue Service</vt:lpstr>
      <vt:lpstr>创建 SQS 存放告警消息</vt:lpstr>
      <vt:lpstr>SQS 的定价</vt:lpstr>
      <vt:lpstr>订阅SNS的推送</vt:lpstr>
      <vt:lpstr>PowerPoint Presentation</vt:lpstr>
      <vt:lpstr>AWS Lambda under the hood</vt:lpstr>
      <vt:lpstr>Serverless applications</vt:lpstr>
      <vt:lpstr>Serverless applications</vt:lpstr>
      <vt:lpstr>Serverless applications</vt:lpstr>
      <vt:lpstr>Serverless applications</vt:lpstr>
      <vt:lpstr>创建 Lambda</vt:lpstr>
      <vt:lpstr>安排 SQS 中的消息触发 Lambda</vt:lpstr>
      <vt:lpstr>运行日志可以在 CloudWatch 中查阅</vt:lpstr>
      <vt:lpstr>Lambda 定价</vt:lpstr>
      <vt:lpstr>PowerPoint Presentation</vt:lpstr>
      <vt:lpstr>创建SNS通知渠道 – 发送邮件告警</vt:lpstr>
      <vt:lpstr>添加通知信箱</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1645</cp:revision>
  <cp:lastPrinted>2018-09-25T02:43:53Z</cp:lastPrinted>
  <dcterms:created xsi:type="dcterms:W3CDTF">2016-06-17T18:22:10Z</dcterms:created>
  <dcterms:modified xsi:type="dcterms:W3CDTF">2023-01-10T13:37:29Z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0x010100D26A3D6C04DFD740953BA1B2B9E62D60</vt:lpwstr>
  </property>
</Properties>
</file>